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480" r:id="rId5"/>
    <p:sldId id="261" r:id="rId6"/>
    <p:sldId id="363" r:id="rId7"/>
    <p:sldId id="351" r:id="rId8"/>
    <p:sldId id="364" r:id="rId9"/>
    <p:sldId id="378" r:id="rId10"/>
    <p:sldId id="478" r:id="rId11"/>
    <p:sldId id="272" r:id="rId12"/>
    <p:sldId id="353" r:id="rId13"/>
    <p:sldId id="282" r:id="rId14"/>
    <p:sldId id="370" r:id="rId15"/>
    <p:sldId id="369" r:id="rId16"/>
    <p:sldId id="372" r:id="rId17"/>
    <p:sldId id="280" r:id="rId18"/>
    <p:sldId id="294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472C1"/>
    <a:srgbClr val="B7F4FE"/>
    <a:srgbClr val="2BB0DB"/>
    <a:srgbClr val="111B31"/>
    <a:srgbClr val="71EAFD"/>
    <a:srgbClr val="03BBF7"/>
    <a:srgbClr val="81DDFB"/>
    <a:srgbClr val="E6E6E6"/>
    <a:srgbClr val="1AA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394" autoAdjust="0"/>
  </p:normalViewPr>
  <p:slideViewPr>
    <p:cSldViewPr snapToGrid="0" showGuides="1">
      <p:cViewPr varScale="1">
        <p:scale>
          <a:sx n="90" d="100"/>
          <a:sy n="90" d="100"/>
        </p:scale>
        <p:origin x="702" y="66"/>
      </p:cViewPr>
      <p:guideLst>
        <p:guide orient="horz" pos="2136"/>
        <p:guide pos="4296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2997" d="2500"/>
        <a:sy n="2997" d="25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1BA45-63B8-4563-B1EB-029CCD5A94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BC316-FCBE-4372-B75E-7C0AAEECC0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AAA20-CCDF-409D-9883-FFD26D91C925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8E4E9-81DD-4352-811C-68EE65A7E9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ACE69-0FB5-4EA7-A76E-864B984C71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9DC4-029E-4DC4-8767-E3FD609860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747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99096-1617-4E37-8F88-1875680430D6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9C8F3-1726-4CD4-A1D9-A6D13582D4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61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C8F3-1726-4CD4-A1D9-A6D13582D426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318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C8F3-1726-4CD4-A1D9-A6D13582D426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235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C8F3-1726-4CD4-A1D9-A6D13582D426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403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2AD196-BB40-4EA1-95B6-623A5CD3B3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8695" y="1230611"/>
            <a:ext cx="3294447" cy="4396777"/>
          </a:xfrm>
          <a:custGeom>
            <a:avLst/>
            <a:gdLst>
              <a:gd name="connsiteX0" fmla="*/ 1872048 w 3744095"/>
              <a:gd name="connsiteY0" fmla="*/ 0 h 4896465"/>
              <a:gd name="connsiteX1" fmla="*/ 3090975 w 3744095"/>
              <a:gd name="connsiteY1" fmla="*/ 198065 h 4896465"/>
              <a:gd name="connsiteX2" fmla="*/ 3090975 w 3744095"/>
              <a:gd name="connsiteY2" fmla="*/ 408658 h 4896465"/>
              <a:gd name="connsiteX3" fmla="*/ 3102874 w 3744095"/>
              <a:gd name="connsiteY3" fmla="*/ 410781 h 4896465"/>
              <a:gd name="connsiteX4" fmla="*/ 3356414 w 3744095"/>
              <a:gd name="connsiteY4" fmla="*/ 521539 h 4896465"/>
              <a:gd name="connsiteX5" fmla="*/ 3356414 w 3744095"/>
              <a:gd name="connsiteY5" fmla="*/ 824179 h 4896465"/>
              <a:gd name="connsiteX6" fmla="*/ 3424337 w 3744095"/>
              <a:gd name="connsiteY6" fmla="*/ 833788 h 4896465"/>
              <a:gd name="connsiteX7" fmla="*/ 3744095 w 3744095"/>
              <a:gd name="connsiteY7" fmla="*/ 944545 h 4896465"/>
              <a:gd name="connsiteX8" fmla="*/ 3744095 w 3744095"/>
              <a:gd name="connsiteY8" fmla="*/ 1736563 h 4896465"/>
              <a:gd name="connsiteX9" fmla="*/ 3587637 w 3744095"/>
              <a:gd name="connsiteY9" fmla="*/ 2139207 h 4896465"/>
              <a:gd name="connsiteX10" fmla="*/ 3547644 w 3744095"/>
              <a:gd name="connsiteY10" fmla="*/ 2191762 h 4896465"/>
              <a:gd name="connsiteX11" fmla="*/ 3550255 w 3744095"/>
              <a:gd name="connsiteY11" fmla="*/ 2194004 h 4896465"/>
              <a:gd name="connsiteX12" fmla="*/ 3550255 w 3744095"/>
              <a:gd name="connsiteY12" fmla="*/ 2455270 h 4896465"/>
              <a:gd name="connsiteX13" fmla="*/ 3550256 w 3744095"/>
              <a:gd name="connsiteY13" fmla="*/ 2455271 h 4896465"/>
              <a:gd name="connsiteX14" fmla="*/ 3550256 w 3744095"/>
              <a:gd name="connsiteY14" fmla="*/ 2735202 h 4896465"/>
              <a:gd name="connsiteX15" fmla="*/ 3550256 w 3744095"/>
              <a:gd name="connsiteY15" fmla="*/ 2746217 h 4896465"/>
              <a:gd name="connsiteX16" fmla="*/ 3550256 w 3744095"/>
              <a:gd name="connsiteY16" fmla="*/ 3015134 h 4896465"/>
              <a:gd name="connsiteX17" fmla="*/ 3550256 w 3744095"/>
              <a:gd name="connsiteY17" fmla="*/ 3026148 h 4896465"/>
              <a:gd name="connsiteX18" fmla="*/ 3550256 w 3744095"/>
              <a:gd name="connsiteY18" fmla="*/ 3306080 h 4896465"/>
              <a:gd name="connsiteX19" fmla="*/ 3545831 w 3744095"/>
              <a:gd name="connsiteY19" fmla="*/ 3316145 h 4896465"/>
              <a:gd name="connsiteX20" fmla="*/ 3550256 w 3744095"/>
              <a:gd name="connsiteY20" fmla="*/ 3319944 h 4896465"/>
              <a:gd name="connsiteX21" fmla="*/ 3550256 w 3744095"/>
              <a:gd name="connsiteY21" fmla="*/ 3610890 h 4896465"/>
              <a:gd name="connsiteX22" fmla="*/ 3548134 w 3744095"/>
              <a:gd name="connsiteY22" fmla="*/ 3616031 h 4896465"/>
              <a:gd name="connsiteX23" fmla="*/ 3550256 w 3744095"/>
              <a:gd name="connsiteY23" fmla="*/ 3619093 h 4896465"/>
              <a:gd name="connsiteX24" fmla="*/ 3550256 w 3744095"/>
              <a:gd name="connsiteY24" fmla="*/ 4016580 h 4896465"/>
              <a:gd name="connsiteX25" fmla="*/ 1859630 w 3744095"/>
              <a:gd name="connsiteY25" fmla="*/ 4896465 h 4896465"/>
              <a:gd name="connsiteX26" fmla="*/ 193843 w 3744095"/>
              <a:gd name="connsiteY26" fmla="*/ 4016580 h 4896465"/>
              <a:gd name="connsiteX27" fmla="*/ 193843 w 3744095"/>
              <a:gd name="connsiteY27" fmla="*/ 3619093 h 4896465"/>
              <a:gd name="connsiteX28" fmla="*/ 195516 w 3744095"/>
              <a:gd name="connsiteY28" fmla="*/ 3616678 h 4896465"/>
              <a:gd name="connsiteX29" fmla="*/ 193842 w 3744095"/>
              <a:gd name="connsiteY29" fmla="*/ 3610890 h 4896465"/>
              <a:gd name="connsiteX30" fmla="*/ 193842 w 3744095"/>
              <a:gd name="connsiteY30" fmla="*/ 3319944 h 4896465"/>
              <a:gd name="connsiteX31" fmla="*/ 197327 w 3744095"/>
              <a:gd name="connsiteY31" fmla="*/ 3316952 h 4896465"/>
              <a:gd name="connsiteX32" fmla="*/ 193842 w 3744095"/>
              <a:gd name="connsiteY32" fmla="*/ 3306080 h 4896465"/>
              <a:gd name="connsiteX33" fmla="*/ 193842 w 3744095"/>
              <a:gd name="connsiteY33" fmla="*/ 3015134 h 4896465"/>
              <a:gd name="connsiteX34" fmla="*/ 193842 w 3744095"/>
              <a:gd name="connsiteY34" fmla="*/ 2735202 h 4896465"/>
              <a:gd name="connsiteX35" fmla="*/ 193842 w 3744095"/>
              <a:gd name="connsiteY35" fmla="*/ 2484952 h 4896465"/>
              <a:gd name="connsiteX36" fmla="*/ 193842 w 3744095"/>
              <a:gd name="connsiteY36" fmla="*/ 2484950 h 4896465"/>
              <a:gd name="connsiteX37" fmla="*/ 193842 w 3744095"/>
              <a:gd name="connsiteY37" fmla="*/ 2194004 h 4896465"/>
              <a:gd name="connsiteX38" fmla="*/ 198537 w 3744095"/>
              <a:gd name="connsiteY38" fmla="*/ 2189973 h 4896465"/>
              <a:gd name="connsiteX39" fmla="*/ 135657 w 3744095"/>
              <a:gd name="connsiteY39" fmla="*/ 2106867 h 4896465"/>
              <a:gd name="connsiteX40" fmla="*/ 0 w 3744095"/>
              <a:gd name="connsiteY40" fmla="*/ 1736563 h 4896465"/>
              <a:gd name="connsiteX41" fmla="*/ 0 w 3744095"/>
              <a:gd name="connsiteY41" fmla="*/ 944545 h 4896465"/>
              <a:gd name="connsiteX42" fmla="*/ 319759 w 3744095"/>
              <a:gd name="connsiteY42" fmla="*/ 833788 h 4896465"/>
              <a:gd name="connsiteX43" fmla="*/ 387682 w 3744095"/>
              <a:gd name="connsiteY43" fmla="*/ 824179 h 4896465"/>
              <a:gd name="connsiteX44" fmla="*/ 387682 w 3744095"/>
              <a:gd name="connsiteY44" fmla="*/ 521539 h 4896465"/>
              <a:gd name="connsiteX45" fmla="*/ 641222 w 3744095"/>
              <a:gd name="connsiteY45" fmla="*/ 410781 h 4896465"/>
              <a:gd name="connsiteX46" fmla="*/ 653123 w 3744095"/>
              <a:gd name="connsiteY46" fmla="*/ 408658 h 4896465"/>
              <a:gd name="connsiteX47" fmla="*/ 653123 w 3744095"/>
              <a:gd name="connsiteY47" fmla="*/ 198065 h 4896465"/>
              <a:gd name="connsiteX48" fmla="*/ 1872048 w 3744095"/>
              <a:gd name="connsiteY48" fmla="*/ 0 h 489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744095" h="4896465">
                <a:moveTo>
                  <a:pt x="1872048" y="0"/>
                </a:moveTo>
                <a:cubicBezTo>
                  <a:pt x="2545140" y="0"/>
                  <a:pt x="3090975" y="88636"/>
                  <a:pt x="3090975" y="198065"/>
                </a:cubicBezTo>
                <a:lnTo>
                  <a:pt x="3090975" y="408658"/>
                </a:lnTo>
                <a:lnTo>
                  <a:pt x="3102874" y="410781"/>
                </a:lnTo>
                <a:cubicBezTo>
                  <a:pt x="3262941" y="442391"/>
                  <a:pt x="3356414" y="480503"/>
                  <a:pt x="3356414" y="521539"/>
                </a:cubicBezTo>
                <a:lnTo>
                  <a:pt x="3356414" y="824179"/>
                </a:lnTo>
                <a:lnTo>
                  <a:pt x="3424337" y="833788"/>
                </a:lnTo>
                <a:cubicBezTo>
                  <a:pt x="3626209" y="865398"/>
                  <a:pt x="3744095" y="903509"/>
                  <a:pt x="3744095" y="944545"/>
                </a:cubicBezTo>
                <a:lnTo>
                  <a:pt x="3744095" y="1736563"/>
                </a:lnTo>
                <a:cubicBezTo>
                  <a:pt x="3725773" y="1883463"/>
                  <a:pt x="3670120" y="2016365"/>
                  <a:pt x="3587637" y="2139207"/>
                </a:cubicBezTo>
                <a:lnTo>
                  <a:pt x="3547644" y="2191762"/>
                </a:lnTo>
                <a:lnTo>
                  <a:pt x="3550255" y="2194004"/>
                </a:lnTo>
                <a:lnTo>
                  <a:pt x="3550255" y="2455270"/>
                </a:lnTo>
                <a:lnTo>
                  <a:pt x="3550256" y="2455271"/>
                </a:lnTo>
                <a:lnTo>
                  <a:pt x="3550256" y="2735202"/>
                </a:lnTo>
                <a:lnTo>
                  <a:pt x="3550256" y="2746217"/>
                </a:lnTo>
                <a:lnTo>
                  <a:pt x="3550256" y="3015134"/>
                </a:lnTo>
                <a:lnTo>
                  <a:pt x="3550256" y="3026148"/>
                </a:lnTo>
                <a:lnTo>
                  <a:pt x="3550256" y="3306080"/>
                </a:lnTo>
                <a:lnTo>
                  <a:pt x="3545831" y="3316145"/>
                </a:lnTo>
                <a:lnTo>
                  <a:pt x="3550256" y="3319944"/>
                </a:lnTo>
                <a:lnTo>
                  <a:pt x="3550256" y="3610890"/>
                </a:lnTo>
                <a:lnTo>
                  <a:pt x="3548134" y="3616031"/>
                </a:lnTo>
                <a:lnTo>
                  <a:pt x="3550256" y="3619093"/>
                </a:lnTo>
                <a:lnTo>
                  <a:pt x="3550256" y="4016580"/>
                </a:lnTo>
                <a:cubicBezTo>
                  <a:pt x="3462654" y="4409773"/>
                  <a:pt x="2423172" y="4603150"/>
                  <a:pt x="1859630" y="4896465"/>
                </a:cubicBezTo>
                <a:cubicBezTo>
                  <a:pt x="1304480" y="4603150"/>
                  <a:pt x="235463" y="4366065"/>
                  <a:pt x="193843" y="4016580"/>
                </a:cubicBezTo>
                <a:lnTo>
                  <a:pt x="193843" y="3619093"/>
                </a:lnTo>
                <a:lnTo>
                  <a:pt x="195516" y="3616678"/>
                </a:lnTo>
                <a:lnTo>
                  <a:pt x="193842" y="3610890"/>
                </a:lnTo>
                <a:lnTo>
                  <a:pt x="193842" y="3319944"/>
                </a:lnTo>
                <a:lnTo>
                  <a:pt x="197327" y="3316952"/>
                </a:lnTo>
                <a:lnTo>
                  <a:pt x="193842" y="3306080"/>
                </a:lnTo>
                <a:lnTo>
                  <a:pt x="193842" y="3015134"/>
                </a:lnTo>
                <a:lnTo>
                  <a:pt x="193842" y="2735202"/>
                </a:lnTo>
                <a:lnTo>
                  <a:pt x="193842" y="2484952"/>
                </a:lnTo>
                <a:lnTo>
                  <a:pt x="193842" y="2484950"/>
                </a:lnTo>
                <a:lnTo>
                  <a:pt x="193842" y="2194004"/>
                </a:lnTo>
                <a:lnTo>
                  <a:pt x="198537" y="2189973"/>
                </a:lnTo>
                <a:lnTo>
                  <a:pt x="135657" y="2106867"/>
                </a:lnTo>
                <a:cubicBezTo>
                  <a:pt x="57702" y="1989829"/>
                  <a:pt x="8706" y="1867133"/>
                  <a:pt x="0" y="1736563"/>
                </a:cubicBezTo>
                <a:lnTo>
                  <a:pt x="0" y="944545"/>
                </a:lnTo>
                <a:cubicBezTo>
                  <a:pt x="0" y="903509"/>
                  <a:pt x="117887" y="865398"/>
                  <a:pt x="319759" y="833788"/>
                </a:cubicBezTo>
                <a:lnTo>
                  <a:pt x="387682" y="824179"/>
                </a:lnTo>
                <a:lnTo>
                  <a:pt x="387682" y="521539"/>
                </a:lnTo>
                <a:cubicBezTo>
                  <a:pt x="387682" y="480503"/>
                  <a:pt x="481155" y="442391"/>
                  <a:pt x="641222" y="410781"/>
                </a:cubicBezTo>
                <a:lnTo>
                  <a:pt x="653123" y="408658"/>
                </a:lnTo>
                <a:lnTo>
                  <a:pt x="653123" y="198065"/>
                </a:lnTo>
                <a:cubicBezTo>
                  <a:pt x="653123" y="88635"/>
                  <a:pt x="1198958" y="0"/>
                  <a:pt x="18720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980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EF29C9-548C-4048-A59E-F6E50807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87947"/>
            <a:ext cx="5951621" cy="6069231"/>
          </a:xfrm>
          <a:custGeom>
            <a:avLst/>
            <a:gdLst>
              <a:gd name="connsiteX0" fmla="*/ 2821421 w 5229080"/>
              <a:gd name="connsiteY0" fmla="*/ 0 h 5332412"/>
              <a:gd name="connsiteX1" fmla="*/ 5229080 w 5229080"/>
              <a:gd name="connsiteY1" fmla="*/ 2104392 h 5332412"/>
              <a:gd name="connsiteX2" fmla="*/ 2407659 w 5229080"/>
              <a:gd name="connsiteY2" fmla="*/ 5332412 h 5332412"/>
              <a:gd name="connsiteX3" fmla="*/ 0 w 5229080"/>
              <a:gd name="connsiteY3" fmla="*/ 3228020 h 5332412"/>
              <a:gd name="connsiteX4" fmla="*/ 496740 w 5229080"/>
              <a:gd name="connsiteY4" fmla="*/ 815162 h 53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9080" h="5332412">
                <a:moveTo>
                  <a:pt x="2821421" y="0"/>
                </a:moveTo>
                <a:cubicBezTo>
                  <a:pt x="3046599" y="1952295"/>
                  <a:pt x="4426528" y="1402928"/>
                  <a:pt x="5229080" y="2104392"/>
                </a:cubicBezTo>
                <a:lnTo>
                  <a:pt x="2407659" y="5332412"/>
                </a:lnTo>
                <a:cubicBezTo>
                  <a:pt x="1194963" y="2697036"/>
                  <a:pt x="802553" y="3929484"/>
                  <a:pt x="0" y="3228020"/>
                </a:cubicBezTo>
                <a:lnTo>
                  <a:pt x="496740" y="8151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660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82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63728AD-4056-4756-8CCD-F7EBC05C1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781550" cy="6831825"/>
          </a:xfrm>
          <a:custGeom>
            <a:avLst/>
            <a:gdLst>
              <a:gd name="connsiteX0" fmla="*/ 0 w 4781550"/>
              <a:gd name="connsiteY0" fmla="*/ 0 h 6831825"/>
              <a:gd name="connsiteX1" fmla="*/ 2749179 w 4781550"/>
              <a:gd name="connsiteY1" fmla="*/ 0 h 6831825"/>
              <a:gd name="connsiteX2" fmla="*/ 2853900 w 4781550"/>
              <a:gd name="connsiteY2" fmla="*/ 62343 h 6831825"/>
              <a:gd name="connsiteX3" fmla="*/ 4781550 w 4781550"/>
              <a:gd name="connsiteY3" fmla="*/ 3429000 h 6831825"/>
              <a:gd name="connsiteX4" fmla="*/ 2853900 w 4781550"/>
              <a:gd name="connsiteY4" fmla="*/ 6795657 h 6831825"/>
              <a:gd name="connsiteX5" fmla="*/ 2793147 w 4781550"/>
              <a:gd name="connsiteY5" fmla="*/ 6831825 h 6831825"/>
              <a:gd name="connsiteX6" fmla="*/ 0 w 4781550"/>
              <a:gd name="connsiteY6" fmla="*/ 6831825 h 6831825"/>
              <a:gd name="connsiteX7" fmla="*/ 0 w 4781550"/>
              <a:gd name="connsiteY7" fmla="*/ 5711016 h 6831825"/>
              <a:gd name="connsiteX8" fmla="*/ 154391 w 4781550"/>
              <a:gd name="connsiteY8" fmla="*/ 5732896 h 6831825"/>
              <a:gd name="connsiteX9" fmla="*/ 409377 w 4781550"/>
              <a:gd name="connsiteY9" fmla="*/ 5744853 h 6831825"/>
              <a:gd name="connsiteX10" fmla="*/ 2903265 w 4781550"/>
              <a:gd name="connsiteY10" fmla="*/ 3429000 h 6831825"/>
              <a:gd name="connsiteX11" fmla="*/ 409377 w 4781550"/>
              <a:gd name="connsiteY11" fmla="*/ 1113148 h 6831825"/>
              <a:gd name="connsiteX12" fmla="*/ 154391 w 4781550"/>
              <a:gd name="connsiteY12" fmla="*/ 1125104 h 6831825"/>
              <a:gd name="connsiteX13" fmla="*/ 0 w 4781550"/>
              <a:gd name="connsiteY13" fmla="*/ 1146985 h 68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1550" h="6831825">
                <a:moveTo>
                  <a:pt x="0" y="0"/>
                </a:moveTo>
                <a:lnTo>
                  <a:pt x="2749179" y="0"/>
                </a:lnTo>
                <a:lnTo>
                  <a:pt x="2853900" y="62343"/>
                </a:lnTo>
                <a:cubicBezTo>
                  <a:pt x="4016906" y="791963"/>
                  <a:pt x="4781550" y="2027561"/>
                  <a:pt x="4781550" y="3429000"/>
                </a:cubicBezTo>
                <a:cubicBezTo>
                  <a:pt x="4781550" y="4830439"/>
                  <a:pt x="4016906" y="6066036"/>
                  <a:pt x="2853900" y="6795657"/>
                </a:cubicBezTo>
                <a:lnTo>
                  <a:pt x="2793147" y="6831825"/>
                </a:lnTo>
                <a:lnTo>
                  <a:pt x="0" y="6831825"/>
                </a:lnTo>
                <a:lnTo>
                  <a:pt x="0" y="5711016"/>
                </a:lnTo>
                <a:lnTo>
                  <a:pt x="154391" y="5732896"/>
                </a:lnTo>
                <a:cubicBezTo>
                  <a:pt x="238229" y="5740803"/>
                  <a:pt x="323294" y="5744853"/>
                  <a:pt x="409377" y="5744853"/>
                </a:cubicBezTo>
                <a:cubicBezTo>
                  <a:pt x="1786714" y="5744853"/>
                  <a:pt x="2903265" y="4708011"/>
                  <a:pt x="2903265" y="3429000"/>
                </a:cubicBezTo>
                <a:cubicBezTo>
                  <a:pt x="2903265" y="2149990"/>
                  <a:pt x="1786714" y="1113148"/>
                  <a:pt x="409377" y="1113148"/>
                </a:cubicBezTo>
                <a:cubicBezTo>
                  <a:pt x="323294" y="1113148"/>
                  <a:pt x="238229" y="1117198"/>
                  <a:pt x="154391" y="1125104"/>
                </a:cubicBezTo>
                <a:lnTo>
                  <a:pt x="0" y="11469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59A85E-6A85-4622-AB89-94357B894D49}"/>
              </a:ext>
            </a:extLst>
          </p:cNvPr>
          <p:cNvSpPr/>
          <p:nvPr userDrawn="1"/>
        </p:nvSpPr>
        <p:spPr>
          <a:xfrm>
            <a:off x="0" y="1590675"/>
            <a:ext cx="2095500" cy="3676650"/>
          </a:xfrm>
          <a:custGeom>
            <a:avLst/>
            <a:gdLst>
              <a:gd name="connsiteX0" fmla="*/ 209550 w 2095500"/>
              <a:gd name="connsiteY0" fmla="*/ 0 h 3676650"/>
              <a:gd name="connsiteX1" fmla="*/ 2095500 w 2095500"/>
              <a:gd name="connsiteY1" fmla="*/ 1838325 h 3676650"/>
              <a:gd name="connsiteX2" fmla="*/ 209550 w 2095500"/>
              <a:gd name="connsiteY2" fmla="*/ 3676650 h 3676650"/>
              <a:gd name="connsiteX3" fmla="*/ 16723 w 2095500"/>
              <a:gd name="connsiteY3" fmla="*/ 3667159 h 3676650"/>
              <a:gd name="connsiteX4" fmla="*/ 0 w 2095500"/>
              <a:gd name="connsiteY4" fmla="*/ 3664671 h 3676650"/>
              <a:gd name="connsiteX5" fmla="*/ 0 w 2095500"/>
              <a:gd name="connsiteY5" fmla="*/ 2735218 h 3676650"/>
              <a:gd name="connsiteX6" fmla="*/ 14710 w 2095500"/>
              <a:gd name="connsiteY6" fmla="*/ 2738814 h 3676650"/>
              <a:gd name="connsiteX7" fmla="*/ 209551 w 2095500"/>
              <a:gd name="connsiteY7" fmla="*/ 2757488 h 3676650"/>
              <a:gd name="connsiteX8" fmla="*/ 1176339 w 2095500"/>
              <a:gd name="connsiteY8" fmla="*/ 1838325 h 3676650"/>
              <a:gd name="connsiteX9" fmla="*/ 209551 w 2095500"/>
              <a:gd name="connsiteY9" fmla="*/ 919162 h 3676650"/>
              <a:gd name="connsiteX10" fmla="*/ 14710 w 2095500"/>
              <a:gd name="connsiteY10" fmla="*/ 937836 h 3676650"/>
              <a:gd name="connsiteX11" fmla="*/ 0 w 2095500"/>
              <a:gd name="connsiteY11" fmla="*/ 941432 h 3676650"/>
              <a:gd name="connsiteX12" fmla="*/ 0 w 2095500"/>
              <a:gd name="connsiteY12" fmla="*/ 11979 h 3676650"/>
              <a:gd name="connsiteX13" fmla="*/ 16723 w 2095500"/>
              <a:gd name="connsiteY13" fmla="*/ 9491 h 3676650"/>
              <a:gd name="connsiteX14" fmla="*/ 209550 w 2095500"/>
              <a:gd name="connsiteY14" fmla="*/ 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5500" h="3676650">
                <a:moveTo>
                  <a:pt x="209550" y="0"/>
                </a:moveTo>
                <a:cubicBezTo>
                  <a:pt x="1251131" y="0"/>
                  <a:pt x="2095500" y="823046"/>
                  <a:pt x="2095500" y="1838325"/>
                </a:cubicBezTo>
                <a:cubicBezTo>
                  <a:pt x="2095500" y="2853604"/>
                  <a:pt x="1251131" y="3676650"/>
                  <a:pt x="209550" y="3676650"/>
                </a:cubicBezTo>
                <a:cubicBezTo>
                  <a:pt x="144451" y="3676650"/>
                  <a:pt x="80123" y="3673435"/>
                  <a:pt x="16723" y="3667159"/>
                </a:cubicBezTo>
                <a:lnTo>
                  <a:pt x="0" y="3664671"/>
                </a:lnTo>
                <a:lnTo>
                  <a:pt x="0" y="2735218"/>
                </a:lnTo>
                <a:lnTo>
                  <a:pt x="14710" y="2738814"/>
                </a:lnTo>
                <a:cubicBezTo>
                  <a:pt x="77645" y="2751058"/>
                  <a:pt x="142808" y="2757488"/>
                  <a:pt x="209551" y="2757488"/>
                </a:cubicBezTo>
                <a:cubicBezTo>
                  <a:pt x="743493" y="2757488"/>
                  <a:pt x="1176339" y="2345965"/>
                  <a:pt x="1176339" y="1838325"/>
                </a:cubicBezTo>
                <a:cubicBezTo>
                  <a:pt x="1176339" y="1330685"/>
                  <a:pt x="743493" y="919162"/>
                  <a:pt x="209551" y="919162"/>
                </a:cubicBezTo>
                <a:cubicBezTo>
                  <a:pt x="142808" y="919162"/>
                  <a:pt x="77645" y="925592"/>
                  <a:pt x="14710" y="937836"/>
                </a:cubicBezTo>
                <a:lnTo>
                  <a:pt x="0" y="941432"/>
                </a:lnTo>
                <a:lnTo>
                  <a:pt x="0" y="11979"/>
                </a:lnTo>
                <a:lnTo>
                  <a:pt x="16723" y="9491"/>
                </a:lnTo>
                <a:cubicBezTo>
                  <a:pt x="80123" y="3215"/>
                  <a:pt x="144451" y="0"/>
                  <a:pt x="209550" y="0"/>
                </a:cubicBezTo>
                <a:close/>
              </a:path>
            </a:pathLst>
          </a:custGeom>
          <a:solidFill>
            <a:srgbClr val="00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01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4CED79-9788-421F-A26B-6328D004CCD6}"/>
              </a:ext>
            </a:extLst>
          </p:cNvPr>
          <p:cNvGrpSpPr/>
          <p:nvPr userDrawn="1"/>
        </p:nvGrpSpPr>
        <p:grpSpPr>
          <a:xfrm>
            <a:off x="3085640" y="1097782"/>
            <a:ext cx="5296817" cy="6817574"/>
            <a:chOff x="3085640" y="1097782"/>
            <a:chExt cx="5296817" cy="68175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BDD9A3-33DD-4A30-8C56-4AE8BDCD58B4}"/>
                </a:ext>
              </a:extLst>
            </p:cNvPr>
            <p:cNvGrpSpPr/>
            <p:nvPr userDrawn="1"/>
          </p:nvGrpSpPr>
          <p:grpSpPr>
            <a:xfrm>
              <a:off x="3610448" y="1792130"/>
              <a:ext cx="4772009" cy="4264660"/>
              <a:chOff x="3710775" y="1868320"/>
              <a:chExt cx="4772009" cy="4165786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9D11419-B584-4405-A00C-D062D7F9BB57}"/>
                  </a:ext>
                </a:extLst>
              </p:cNvPr>
              <p:cNvSpPr/>
              <p:nvPr userDrawn="1"/>
            </p:nvSpPr>
            <p:spPr>
              <a:xfrm rot="19612974">
                <a:off x="3710775" y="1868320"/>
                <a:ext cx="4772009" cy="4012495"/>
              </a:xfrm>
              <a:custGeom>
                <a:avLst/>
                <a:gdLst>
                  <a:gd name="connsiteX0" fmla="*/ 4640121 w 4753376"/>
                  <a:gd name="connsiteY0" fmla="*/ 960636 h 3557911"/>
                  <a:gd name="connsiteX1" fmla="*/ 4719028 w 4753376"/>
                  <a:gd name="connsiteY1" fmla="*/ 1035801 h 3557911"/>
                  <a:gd name="connsiteX2" fmla="*/ 4748614 w 4753376"/>
                  <a:gd name="connsiteY2" fmla="*/ 1176406 h 3557911"/>
                  <a:gd name="connsiteX3" fmla="*/ 4662110 w 4753376"/>
                  <a:gd name="connsiteY3" fmla="*/ 1332262 h 3557911"/>
                  <a:gd name="connsiteX4" fmla="*/ 4461839 w 4753376"/>
                  <a:gd name="connsiteY4" fmla="*/ 1383580 h 3557911"/>
                  <a:gd name="connsiteX5" fmla="*/ 4025689 w 4753376"/>
                  <a:gd name="connsiteY5" fmla="*/ 1447825 h 3557911"/>
                  <a:gd name="connsiteX6" fmla="*/ 4012474 w 4753376"/>
                  <a:gd name="connsiteY6" fmla="*/ 1455552 h 3557911"/>
                  <a:gd name="connsiteX7" fmla="*/ 4013412 w 4753376"/>
                  <a:gd name="connsiteY7" fmla="*/ 1457078 h 3557911"/>
                  <a:gd name="connsiteX8" fmla="*/ 3685553 w 4753376"/>
                  <a:gd name="connsiteY8" fmla="*/ 1498786 h 3557911"/>
                  <a:gd name="connsiteX9" fmla="*/ 3646730 w 4753376"/>
                  <a:gd name="connsiteY9" fmla="*/ 1485051 h 3557911"/>
                  <a:gd name="connsiteX10" fmla="*/ 3198719 w 4753376"/>
                  <a:gd name="connsiteY10" fmla="*/ 1530068 h 3557911"/>
                  <a:gd name="connsiteX11" fmla="*/ 2481711 w 4753376"/>
                  <a:gd name="connsiteY11" fmla="*/ 2745464 h 3557911"/>
                  <a:gd name="connsiteX12" fmla="*/ 1792035 w 4753376"/>
                  <a:gd name="connsiteY12" fmla="*/ 3523793 h 3557911"/>
                  <a:gd name="connsiteX13" fmla="*/ 1202811 w 4753376"/>
                  <a:gd name="connsiteY13" fmla="*/ 3427532 h 3557911"/>
                  <a:gd name="connsiteX14" fmla="*/ 1016876 w 4753376"/>
                  <a:gd name="connsiteY14" fmla="*/ 3503365 h 3557911"/>
                  <a:gd name="connsiteX15" fmla="*/ 485028 w 4753376"/>
                  <a:gd name="connsiteY15" fmla="*/ 3156431 h 3557911"/>
                  <a:gd name="connsiteX16" fmla="*/ 262145 w 4753376"/>
                  <a:gd name="connsiteY16" fmla="*/ 2707777 h 3557911"/>
                  <a:gd name="connsiteX17" fmla="*/ 5977 w 4753376"/>
                  <a:gd name="connsiteY17" fmla="*/ 2100943 h 3557911"/>
                  <a:gd name="connsiteX18" fmla="*/ 531872 w 4753376"/>
                  <a:gd name="connsiteY18" fmla="*/ 1852630 h 3557911"/>
                  <a:gd name="connsiteX19" fmla="*/ 509225 w 4753376"/>
                  <a:gd name="connsiteY19" fmla="*/ 1701388 h 3557911"/>
                  <a:gd name="connsiteX20" fmla="*/ 692871 w 4753376"/>
                  <a:gd name="connsiteY20" fmla="*/ 1396614 h 3557911"/>
                  <a:gd name="connsiteX21" fmla="*/ 915824 w 4753376"/>
                  <a:gd name="connsiteY21" fmla="*/ 1147808 h 3557911"/>
                  <a:gd name="connsiteX22" fmla="*/ 1323797 w 4753376"/>
                  <a:gd name="connsiteY22" fmla="*/ 731593 h 3557911"/>
                  <a:gd name="connsiteX23" fmla="*/ 1592080 w 4753376"/>
                  <a:gd name="connsiteY23" fmla="*/ 436541 h 3557911"/>
                  <a:gd name="connsiteX24" fmla="*/ 1811335 w 4753376"/>
                  <a:gd name="connsiteY24" fmla="*/ 170159 h 3557911"/>
                  <a:gd name="connsiteX25" fmla="*/ 1950566 w 4753376"/>
                  <a:gd name="connsiteY25" fmla="*/ 3208 h 3557911"/>
                  <a:gd name="connsiteX26" fmla="*/ 2148512 w 4753376"/>
                  <a:gd name="connsiteY26" fmla="*/ 71679 h 3557911"/>
                  <a:gd name="connsiteX27" fmla="*/ 2269675 w 4753376"/>
                  <a:gd name="connsiteY27" fmla="*/ 211368 h 3557911"/>
                  <a:gd name="connsiteX28" fmla="*/ 2272423 w 4753376"/>
                  <a:gd name="connsiteY28" fmla="*/ 486097 h 3557911"/>
                  <a:gd name="connsiteX29" fmla="*/ 1722894 w 4753376"/>
                  <a:gd name="connsiteY29" fmla="*/ 1189052 h 3557911"/>
                  <a:gd name="connsiteX30" fmla="*/ 1873185 w 4753376"/>
                  <a:gd name="connsiteY30" fmla="*/ 1423558 h 3557911"/>
                  <a:gd name="connsiteX31" fmla="*/ 4228777 w 4753376"/>
                  <a:gd name="connsiteY31" fmla="*/ 973776 h 3557911"/>
                  <a:gd name="connsiteX32" fmla="*/ 4496183 w 4753376"/>
                  <a:gd name="connsiteY32" fmla="*/ 913609 h 3557911"/>
                  <a:gd name="connsiteX33" fmla="*/ 4510953 w 4753376"/>
                  <a:gd name="connsiteY33" fmla="*/ 907454 h 3557911"/>
                  <a:gd name="connsiteX34" fmla="*/ 4527563 w 4753376"/>
                  <a:gd name="connsiteY34" fmla="*/ 910905 h 3557911"/>
                  <a:gd name="connsiteX35" fmla="*/ 4640121 w 4753376"/>
                  <a:gd name="connsiteY35" fmla="*/ 960636 h 3557911"/>
                  <a:gd name="connsiteX0" fmla="*/ 4640121 w 4753376"/>
                  <a:gd name="connsiteY0" fmla="*/ 960636 h 3557911"/>
                  <a:gd name="connsiteX1" fmla="*/ 4719028 w 4753376"/>
                  <a:gd name="connsiteY1" fmla="*/ 1035801 h 3557911"/>
                  <a:gd name="connsiteX2" fmla="*/ 4748614 w 4753376"/>
                  <a:gd name="connsiteY2" fmla="*/ 1176406 h 3557911"/>
                  <a:gd name="connsiteX3" fmla="*/ 4662110 w 4753376"/>
                  <a:gd name="connsiteY3" fmla="*/ 1332262 h 3557911"/>
                  <a:gd name="connsiteX4" fmla="*/ 4461318 w 4753376"/>
                  <a:gd name="connsiteY4" fmla="*/ 1397455 h 3557911"/>
                  <a:gd name="connsiteX5" fmla="*/ 4025689 w 4753376"/>
                  <a:gd name="connsiteY5" fmla="*/ 1447825 h 3557911"/>
                  <a:gd name="connsiteX6" fmla="*/ 4012474 w 4753376"/>
                  <a:gd name="connsiteY6" fmla="*/ 1455552 h 3557911"/>
                  <a:gd name="connsiteX7" fmla="*/ 4013412 w 4753376"/>
                  <a:gd name="connsiteY7" fmla="*/ 1457078 h 3557911"/>
                  <a:gd name="connsiteX8" fmla="*/ 3685553 w 4753376"/>
                  <a:gd name="connsiteY8" fmla="*/ 1498786 h 3557911"/>
                  <a:gd name="connsiteX9" fmla="*/ 3646730 w 4753376"/>
                  <a:gd name="connsiteY9" fmla="*/ 1485051 h 3557911"/>
                  <a:gd name="connsiteX10" fmla="*/ 3198719 w 4753376"/>
                  <a:gd name="connsiteY10" fmla="*/ 1530068 h 3557911"/>
                  <a:gd name="connsiteX11" fmla="*/ 2481711 w 4753376"/>
                  <a:gd name="connsiteY11" fmla="*/ 2745464 h 3557911"/>
                  <a:gd name="connsiteX12" fmla="*/ 1792035 w 4753376"/>
                  <a:gd name="connsiteY12" fmla="*/ 3523793 h 3557911"/>
                  <a:gd name="connsiteX13" fmla="*/ 1202811 w 4753376"/>
                  <a:gd name="connsiteY13" fmla="*/ 3427532 h 3557911"/>
                  <a:gd name="connsiteX14" fmla="*/ 1016876 w 4753376"/>
                  <a:gd name="connsiteY14" fmla="*/ 3503365 h 3557911"/>
                  <a:gd name="connsiteX15" fmla="*/ 485028 w 4753376"/>
                  <a:gd name="connsiteY15" fmla="*/ 3156431 h 3557911"/>
                  <a:gd name="connsiteX16" fmla="*/ 262145 w 4753376"/>
                  <a:gd name="connsiteY16" fmla="*/ 2707777 h 3557911"/>
                  <a:gd name="connsiteX17" fmla="*/ 5977 w 4753376"/>
                  <a:gd name="connsiteY17" fmla="*/ 2100943 h 3557911"/>
                  <a:gd name="connsiteX18" fmla="*/ 531872 w 4753376"/>
                  <a:gd name="connsiteY18" fmla="*/ 1852630 h 3557911"/>
                  <a:gd name="connsiteX19" fmla="*/ 509225 w 4753376"/>
                  <a:gd name="connsiteY19" fmla="*/ 1701388 h 3557911"/>
                  <a:gd name="connsiteX20" fmla="*/ 692871 w 4753376"/>
                  <a:gd name="connsiteY20" fmla="*/ 1396614 h 3557911"/>
                  <a:gd name="connsiteX21" fmla="*/ 915824 w 4753376"/>
                  <a:gd name="connsiteY21" fmla="*/ 1147808 h 3557911"/>
                  <a:gd name="connsiteX22" fmla="*/ 1323797 w 4753376"/>
                  <a:gd name="connsiteY22" fmla="*/ 731593 h 3557911"/>
                  <a:gd name="connsiteX23" fmla="*/ 1592080 w 4753376"/>
                  <a:gd name="connsiteY23" fmla="*/ 436541 h 3557911"/>
                  <a:gd name="connsiteX24" fmla="*/ 1811335 w 4753376"/>
                  <a:gd name="connsiteY24" fmla="*/ 170159 h 3557911"/>
                  <a:gd name="connsiteX25" fmla="*/ 1950566 w 4753376"/>
                  <a:gd name="connsiteY25" fmla="*/ 3208 h 3557911"/>
                  <a:gd name="connsiteX26" fmla="*/ 2148512 w 4753376"/>
                  <a:gd name="connsiteY26" fmla="*/ 71679 h 3557911"/>
                  <a:gd name="connsiteX27" fmla="*/ 2269675 w 4753376"/>
                  <a:gd name="connsiteY27" fmla="*/ 211368 h 3557911"/>
                  <a:gd name="connsiteX28" fmla="*/ 2272423 w 4753376"/>
                  <a:gd name="connsiteY28" fmla="*/ 486097 h 3557911"/>
                  <a:gd name="connsiteX29" fmla="*/ 1722894 w 4753376"/>
                  <a:gd name="connsiteY29" fmla="*/ 1189052 h 3557911"/>
                  <a:gd name="connsiteX30" fmla="*/ 1873185 w 4753376"/>
                  <a:gd name="connsiteY30" fmla="*/ 1423558 h 3557911"/>
                  <a:gd name="connsiteX31" fmla="*/ 4228777 w 4753376"/>
                  <a:gd name="connsiteY31" fmla="*/ 973776 h 3557911"/>
                  <a:gd name="connsiteX32" fmla="*/ 4496183 w 4753376"/>
                  <a:gd name="connsiteY32" fmla="*/ 913609 h 3557911"/>
                  <a:gd name="connsiteX33" fmla="*/ 4510953 w 4753376"/>
                  <a:gd name="connsiteY33" fmla="*/ 907454 h 3557911"/>
                  <a:gd name="connsiteX34" fmla="*/ 4527563 w 4753376"/>
                  <a:gd name="connsiteY34" fmla="*/ 910905 h 3557911"/>
                  <a:gd name="connsiteX35" fmla="*/ 4640121 w 4753376"/>
                  <a:gd name="connsiteY35" fmla="*/ 960636 h 3557911"/>
                  <a:gd name="connsiteX0" fmla="*/ 4640121 w 4753376"/>
                  <a:gd name="connsiteY0" fmla="*/ 960636 h 3661629"/>
                  <a:gd name="connsiteX1" fmla="*/ 4719028 w 4753376"/>
                  <a:gd name="connsiteY1" fmla="*/ 1035801 h 3661629"/>
                  <a:gd name="connsiteX2" fmla="*/ 4748614 w 4753376"/>
                  <a:gd name="connsiteY2" fmla="*/ 1176406 h 3661629"/>
                  <a:gd name="connsiteX3" fmla="*/ 4662110 w 4753376"/>
                  <a:gd name="connsiteY3" fmla="*/ 1332262 h 3661629"/>
                  <a:gd name="connsiteX4" fmla="*/ 4461318 w 4753376"/>
                  <a:gd name="connsiteY4" fmla="*/ 1397455 h 3661629"/>
                  <a:gd name="connsiteX5" fmla="*/ 4025689 w 4753376"/>
                  <a:gd name="connsiteY5" fmla="*/ 1447825 h 3661629"/>
                  <a:gd name="connsiteX6" fmla="*/ 4012474 w 4753376"/>
                  <a:gd name="connsiteY6" fmla="*/ 1455552 h 3661629"/>
                  <a:gd name="connsiteX7" fmla="*/ 4013412 w 4753376"/>
                  <a:gd name="connsiteY7" fmla="*/ 1457078 h 3661629"/>
                  <a:gd name="connsiteX8" fmla="*/ 3685553 w 4753376"/>
                  <a:gd name="connsiteY8" fmla="*/ 1498786 h 3661629"/>
                  <a:gd name="connsiteX9" fmla="*/ 3646730 w 4753376"/>
                  <a:gd name="connsiteY9" fmla="*/ 1485051 h 3661629"/>
                  <a:gd name="connsiteX10" fmla="*/ 3198719 w 4753376"/>
                  <a:gd name="connsiteY10" fmla="*/ 1530068 h 3661629"/>
                  <a:gd name="connsiteX11" fmla="*/ 2481711 w 4753376"/>
                  <a:gd name="connsiteY11" fmla="*/ 2745464 h 3661629"/>
                  <a:gd name="connsiteX12" fmla="*/ 1792035 w 4753376"/>
                  <a:gd name="connsiteY12" fmla="*/ 3523793 h 3661629"/>
                  <a:gd name="connsiteX13" fmla="*/ 1202811 w 4753376"/>
                  <a:gd name="connsiteY13" fmla="*/ 3427532 h 3661629"/>
                  <a:gd name="connsiteX14" fmla="*/ 718669 w 4753376"/>
                  <a:gd name="connsiteY14" fmla="*/ 3656215 h 3661629"/>
                  <a:gd name="connsiteX15" fmla="*/ 485028 w 4753376"/>
                  <a:gd name="connsiteY15" fmla="*/ 3156431 h 3661629"/>
                  <a:gd name="connsiteX16" fmla="*/ 262145 w 4753376"/>
                  <a:gd name="connsiteY16" fmla="*/ 2707777 h 3661629"/>
                  <a:gd name="connsiteX17" fmla="*/ 5977 w 4753376"/>
                  <a:gd name="connsiteY17" fmla="*/ 2100943 h 3661629"/>
                  <a:gd name="connsiteX18" fmla="*/ 531872 w 4753376"/>
                  <a:gd name="connsiteY18" fmla="*/ 1852630 h 3661629"/>
                  <a:gd name="connsiteX19" fmla="*/ 509225 w 4753376"/>
                  <a:gd name="connsiteY19" fmla="*/ 1701388 h 3661629"/>
                  <a:gd name="connsiteX20" fmla="*/ 692871 w 4753376"/>
                  <a:gd name="connsiteY20" fmla="*/ 1396614 h 3661629"/>
                  <a:gd name="connsiteX21" fmla="*/ 915824 w 4753376"/>
                  <a:gd name="connsiteY21" fmla="*/ 1147808 h 3661629"/>
                  <a:gd name="connsiteX22" fmla="*/ 1323797 w 4753376"/>
                  <a:gd name="connsiteY22" fmla="*/ 731593 h 3661629"/>
                  <a:gd name="connsiteX23" fmla="*/ 1592080 w 4753376"/>
                  <a:gd name="connsiteY23" fmla="*/ 436541 h 3661629"/>
                  <a:gd name="connsiteX24" fmla="*/ 1811335 w 4753376"/>
                  <a:gd name="connsiteY24" fmla="*/ 170159 h 3661629"/>
                  <a:gd name="connsiteX25" fmla="*/ 1950566 w 4753376"/>
                  <a:gd name="connsiteY25" fmla="*/ 3208 h 3661629"/>
                  <a:gd name="connsiteX26" fmla="*/ 2148512 w 4753376"/>
                  <a:gd name="connsiteY26" fmla="*/ 71679 h 3661629"/>
                  <a:gd name="connsiteX27" fmla="*/ 2269675 w 4753376"/>
                  <a:gd name="connsiteY27" fmla="*/ 211368 h 3661629"/>
                  <a:gd name="connsiteX28" fmla="*/ 2272423 w 4753376"/>
                  <a:gd name="connsiteY28" fmla="*/ 486097 h 3661629"/>
                  <a:gd name="connsiteX29" fmla="*/ 1722894 w 4753376"/>
                  <a:gd name="connsiteY29" fmla="*/ 1189052 h 3661629"/>
                  <a:gd name="connsiteX30" fmla="*/ 1873185 w 4753376"/>
                  <a:gd name="connsiteY30" fmla="*/ 1423558 h 3661629"/>
                  <a:gd name="connsiteX31" fmla="*/ 4228777 w 4753376"/>
                  <a:gd name="connsiteY31" fmla="*/ 973776 h 3661629"/>
                  <a:gd name="connsiteX32" fmla="*/ 4496183 w 4753376"/>
                  <a:gd name="connsiteY32" fmla="*/ 913609 h 3661629"/>
                  <a:gd name="connsiteX33" fmla="*/ 4510953 w 4753376"/>
                  <a:gd name="connsiteY33" fmla="*/ 907454 h 3661629"/>
                  <a:gd name="connsiteX34" fmla="*/ 4527563 w 4753376"/>
                  <a:gd name="connsiteY34" fmla="*/ 910905 h 3661629"/>
                  <a:gd name="connsiteX35" fmla="*/ 4640121 w 4753376"/>
                  <a:gd name="connsiteY35" fmla="*/ 960636 h 3661629"/>
                  <a:gd name="connsiteX0" fmla="*/ 4640121 w 4753376"/>
                  <a:gd name="connsiteY0" fmla="*/ 960636 h 3666876"/>
                  <a:gd name="connsiteX1" fmla="*/ 4719028 w 4753376"/>
                  <a:gd name="connsiteY1" fmla="*/ 1035801 h 3666876"/>
                  <a:gd name="connsiteX2" fmla="*/ 4748614 w 4753376"/>
                  <a:gd name="connsiteY2" fmla="*/ 1176406 h 3666876"/>
                  <a:gd name="connsiteX3" fmla="*/ 4662110 w 4753376"/>
                  <a:gd name="connsiteY3" fmla="*/ 1332262 h 3666876"/>
                  <a:gd name="connsiteX4" fmla="*/ 4461318 w 4753376"/>
                  <a:gd name="connsiteY4" fmla="*/ 1397455 h 3666876"/>
                  <a:gd name="connsiteX5" fmla="*/ 4025689 w 4753376"/>
                  <a:gd name="connsiteY5" fmla="*/ 1447825 h 3666876"/>
                  <a:gd name="connsiteX6" fmla="*/ 4012474 w 4753376"/>
                  <a:gd name="connsiteY6" fmla="*/ 1455552 h 3666876"/>
                  <a:gd name="connsiteX7" fmla="*/ 4013412 w 4753376"/>
                  <a:gd name="connsiteY7" fmla="*/ 1457078 h 3666876"/>
                  <a:gd name="connsiteX8" fmla="*/ 3685553 w 4753376"/>
                  <a:gd name="connsiteY8" fmla="*/ 1498786 h 3666876"/>
                  <a:gd name="connsiteX9" fmla="*/ 3646730 w 4753376"/>
                  <a:gd name="connsiteY9" fmla="*/ 1485051 h 3666876"/>
                  <a:gd name="connsiteX10" fmla="*/ 3198719 w 4753376"/>
                  <a:gd name="connsiteY10" fmla="*/ 1530068 h 3666876"/>
                  <a:gd name="connsiteX11" fmla="*/ 2481711 w 4753376"/>
                  <a:gd name="connsiteY11" fmla="*/ 2745464 h 3666876"/>
                  <a:gd name="connsiteX12" fmla="*/ 1792035 w 4753376"/>
                  <a:gd name="connsiteY12" fmla="*/ 3523793 h 3666876"/>
                  <a:gd name="connsiteX13" fmla="*/ 1238123 w 4753376"/>
                  <a:gd name="connsiteY13" fmla="*/ 3500192 h 3666876"/>
                  <a:gd name="connsiteX14" fmla="*/ 718669 w 4753376"/>
                  <a:gd name="connsiteY14" fmla="*/ 3656215 h 3666876"/>
                  <a:gd name="connsiteX15" fmla="*/ 485028 w 4753376"/>
                  <a:gd name="connsiteY15" fmla="*/ 3156431 h 3666876"/>
                  <a:gd name="connsiteX16" fmla="*/ 262145 w 4753376"/>
                  <a:gd name="connsiteY16" fmla="*/ 2707777 h 3666876"/>
                  <a:gd name="connsiteX17" fmla="*/ 5977 w 4753376"/>
                  <a:gd name="connsiteY17" fmla="*/ 2100943 h 3666876"/>
                  <a:gd name="connsiteX18" fmla="*/ 531872 w 4753376"/>
                  <a:gd name="connsiteY18" fmla="*/ 1852630 h 3666876"/>
                  <a:gd name="connsiteX19" fmla="*/ 509225 w 4753376"/>
                  <a:gd name="connsiteY19" fmla="*/ 1701388 h 3666876"/>
                  <a:gd name="connsiteX20" fmla="*/ 692871 w 4753376"/>
                  <a:gd name="connsiteY20" fmla="*/ 1396614 h 3666876"/>
                  <a:gd name="connsiteX21" fmla="*/ 915824 w 4753376"/>
                  <a:gd name="connsiteY21" fmla="*/ 1147808 h 3666876"/>
                  <a:gd name="connsiteX22" fmla="*/ 1323797 w 4753376"/>
                  <a:gd name="connsiteY22" fmla="*/ 731593 h 3666876"/>
                  <a:gd name="connsiteX23" fmla="*/ 1592080 w 4753376"/>
                  <a:gd name="connsiteY23" fmla="*/ 436541 h 3666876"/>
                  <a:gd name="connsiteX24" fmla="*/ 1811335 w 4753376"/>
                  <a:gd name="connsiteY24" fmla="*/ 170159 h 3666876"/>
                  <a:gd name="connsiteX25" fmla="*/ 1950566 w 4753376"/>
                  <a:gd name="connsiteY25" fmla="*/ 3208 h 3666876"/>
                  <a:gd name="connsiteX26" fmla="*/ 2148512 w 4753376"/>
                  <a:gd name="connsiteY26" fmla="*/ 71679 h 3666876"/>
                  <a:gd name="connsiteX27" fmla="*/ 2269675 w 4753376"/>
                  <a:gd name="connsiteY27" fmla="*/ 211368 h 3666876"/>
                  <a:gd name="connsiteX28" fmla="*/ 2272423 w 4753376"/>
                  <a:gd name="connsiteY28" fmla="*/ 486097 h 3666876"/>
                  <a:gd name="connsiteX29" fmla="*/ 1722894 w 4753376"/>
                  <a:gd name="connsiteY29" fmla="*/ 1189052 h 3666876"/>
                  <a:gd name="connsiteX30" fmla="*/ 1873185 w 4753376"/>
                  <a:gd name="connsiteY30" fmla="*/ 1423558 h 3666876"/>
                  <a:gd name="connsiteX31" fmla="*/ 4228777 w 4753376"/>
                  <a:gd name="connsiteY31" fmla="*/ 973776 h 3666876"/>
                  <a:gd name="connsiteX32" fmla="*/ 4496183 w 4753376"/>
                  <a:gd name="connsiteY32" fmla="*/ 913609 h 3666876"/>
                  <a:gd name="connsiteX33" fmla="*/ 4510953 w 4753376"/>
                  <a:gd name="connsiteY33" fmla="*/ 907454 h 3666876"/>
                  <a:gd name="connsiteX34" fmla="*/ 4527563 w 4753376"/>
                  <a:gd name="connsiteY34" fmla="*/ 910905 h 3666876"/>
                  <a:gd name="connsiteX35" fmla="*/ 4640121 w 4753376"/>
                  <a:gd name="connsiteY35" fmla="*/ 960636 h 3666876"/>
                  <a:gd name="connsiteX0" fmla="*/ 4640121 w 4753376"/>
                  <a:gd name="connsiteY0" fmla="*/ 960636 h 3666876"/>
                  <a:gd name="connsiteX1" fmla="*/ 4719028 w 4753376"/>
                  <a:gd name="connsiteY1" fmla="*/ 1035801 h 3666876"/>
                  <a:gd name="connsiteX2" fmla="*/ 4748614 w 4753376"/>
                  <a:gd name="connsiteY2" fmla="*/ 1176406 h 3666876"/>
                  <a:gd name="connsiteX3" fmla="*/ 4662110 w 4753376"/>
                  <a:gd name="connsiteY3" fmla="*/ 1332262 h 3666876"/>
                  <a:gd name="connsiteX4" fmla="*/ 4461318 w 4753376"/>
                  <a:gd name="connsiteY4" fmla="*/ 1397455 h 3666876"/>
                  <a:gd name="connsiteX5" fmla="*/ 4025689 w 4753376"/>
                  <a:gd name="connsiteY5" fmla="*/ 1447825 h 3666876"/>
                  <a:gd name="connsiteX6" fmla="*/ 4012474 w 4753376"/>
                  <a:gd name="connsiteY6" fmla="*/ 1455552 h 3666876"/>
                  <a:gd name="connsiteX7" fmla="*/ 4013412 w 4753376"/>
                  <a:gd name="connsiteY7" fmla="*/ 1457078 h 3666876"/>
                  <a:gd name="connsiteX8" fmla="*/ 3685553 w 4753376"/>
                  <a:gd name="connsiteY8" fmla="*/ 1498786 h 3666876"/>
                  <a:gd name="connsiteX9" fmla="*/ 3646730 w 4753376"/>
                  <a:gd name="connsiteY9" fmla="*/ 1485051 h 3666876"/>
                  <a:gd name="connsiteX10" fmla="*/ 3198719 w 4753376"/>
                  <a:gd name="connsiteY10" fmla="*/ 1530068 h 3666876"/>
                  <a:gd name="connsiteX11" fmla="*/ 2481711 w 4753376"/>
                  <a:gd name="connsiteY11" fmla="*/ 2745464 h 3666876"/>
                  <a:gd name="connsiteX12" fmla="*/ 1792035 w 4753376"/>
                  <a:gd name="connsiteY12" fmla="*/ 3523793 h 3666876"/>
                  <a:gd name="connsiteX13" fmla="*/ 1238123 w 4753376"/>
                  <a:gd name="connsiteY13" fmla="*/ 3500192 h 3666876"/>
                  <a:gd name="connsiteX14" fmla="*/ 718669 w 4753376"/>
                  <a:gd name="connsiteY14" fmla="*/ 3656215 h 3666876"/>
                  <a:gd name="connsiteX15" fmla="*/ 485028 w 4753376"/>
                  <a:gd name="connsiteY15" fmla="*/ 3156431 h 3666876"/>
                  <a:gd name="connsiteX16" fmla="*/ 262145 w 4753376"/>
                  <a:gd name="connsiteY16" fmla="*/ 2707777 h 3666876"/>
                  <a:gd name="connsiteX17" fmla="*/ 5977 w 4753376"/>
                  <a:gd name="connsiteY17" fmla="*/ 2100943 h 3666876"/>
                  <a:gd name="connsiteX18" fmla="*/ 531872 w 4753376"/>
                  <a:gd name="connsiteY18" fmla="*/ 1852630 h 3666876"/>
                  <a:gd name="connsiteX19" fmla="*/ 509225 w 4753376"/>
                  <a:gd name="connsiteY19" fmla="*/ 1701388 h 3666876"/>
                  <a:gd name="connsiteX20" fmla="*/ 692871 w 4753376"/>
                  <a:gd name="connsiteY20" fmla="*/ 1396614 h 3666876"/>
                  <a:gd name="connsiteX21" fmla="*/ 915824 w 4753376"/>
                  <a:gd name="connsiteY21" fmla="*/ 1147808 h 3666876"/>
                  <a:gd name="connsiteX22" fmla="*/ 1323797 w 4753376"/>
                  <a:gd name="connsiteY22" fmla="*/ 731593 h 3666876"/>
                  <a:gd name="connsiteX23" fmla="*/ 1592080 w 4753376"/>
                  <a:gd name="connsiteY23" fmla="*/ 436541 h 3666876"/>
                  <a:gd name="connsiteX24" fmla="*/ 1811335 w 4753376"/>
                  <a:gd name="connsiteY24" fmla="*/ 170159 h 3666876"/>
                  <a:gd name="connsiteX25" fmla="*/ 1950566 w 4753376"/>
                  <a:gd name="connsiteY25" fmla="*/ 3208 h 3666876"/>
                  <a:gd name="connsiteX26" fmla="*/ 2148512 w 4753376"/>
                  <a:gd name="connsiteY26" fmla="*/ 71679 h 3666876"/>
                  <a:gd name="connsiteX27" fmla="*/ 2269675 w 4753376"/>
                  <a:gd name="connsiteY27" fmla="*/ 211368 h 3666876"/>
                  <a:gd name="connsiteX28" fmla="*/ 2272423 w 4753376"/>
                  <a:gd name="connsiteY28" fmla="*/ 486097 h 3666876"/>
                  <a:gd name="connsiteX29" fmla="*/ 1722894 w 4753376"/>
                  <a:gd name="connsiteY29" fmla="*/ 1189052 h 3666876"/>
                  <a:gd name="connsiteX30" fmla="*/ 1873185 w 4753376"/>
                  <a:gd name="connsiteY30" fmla="*/ 1423558 h 3666876"/>
                  <a:gd name="connsiteX31" fmla="*/ 4228777 w 4753376"/>
                  <a:gd name="connsiteY31" fmla="*/ 973776 h 3666876"/>
                  <a:gd name="connsiteX32" fmla="*/ 4496183 w 4753376"/>
                  <a:gd name="connsiteY32" fmla="*/ 913609 h 3666876"/>
                  <a:gd name="connsiteX33" fmla="*/ 4510953 w 4753376"/>
                  <a:gd name="connsiteY33" fmla="*/ 907454 h 3666876"/>
                  <a:gd name="connsiteX34" fmla="*/ 4527563 w 4753376"/>
                  <a:gd name="connsiteY34" fmla="*/ 910905 h 3666876"/>
                  <a:gd name="connsiteX35" fmla="*/ 4640121 w 4753376"/>
                  <a:gd name="connsiteY35" fmla="*/ 960636 h 3666876"/>
                  <a:gd name="connsiteX0" fmla="*/ 4640121 w 4753376"/>
                  <a:gd name="connsiteY0" fmla="*/ 960636 h 3688488"/>
                  <a:gd name="connsiteX1" fmla="*/ 4719028 w 4753376"/>
                  <a:gd name="connsiteY1" fmla="*/ 1035801 h 3688488"/>
                  <a:gd name="connsiteX2" fmla="*/ 4748614 w 4753376"/>
                  <a:gd name="connsiteY2" fmla="*/ 1176406 h 3688488"/>
                  <a:gd name="connsiteX3" fmla="*/ 4662110 w 4753376"/>
                  <a:gd name="connsiteY3" fmla="*/ 1332262 h 3688488"/>
                  <a:gd name="connsiteX4" fmla="*/ 4461318 w 4753376"/>
                  <a:gd name="connsiteY4" fmla="*/ 1397455 h 3688488"/>
                  <a:gd name="connsiteX5" fmla="*/ 4025689 w 4753376"/>
                  <a:gd name="connsiteY5" fmla="*/ 1447825 h 3688488"/>
                  <a:gd name="connsiteX6" fmla="*/ 4012474 w 4753376"/>
                  <a:gd name="connsiteY6" fmla="*/ 1455552 h 3688488"/>
                  <a:gd name="connsiteX7" fmla="*/ 4013412 w 4753376"/>
                  <a:gd name="connsiteY7" fmla="*/ 1457078 h 3688488"/>
                  <a:gd name="connsiteX8" fmla="*/ 3685553 w 4753376"/>
                  <a:gd name="connsiteY8" fmla="*/ 1498786 h 3688488"/>
                  <a:gd name="connsiteX9" fmla="*/ 3646730 w 4753376"/>
                  <a:gd name="connsiteY9" fmla="*/ 1485051 h 3688488"/>
                  <a:gd name="connsiteX10" fmla="*/ 3198719 w 4753376"/>
                  <a:gd name="connsiteY10" fmla="*/ 1530068 h 3688488"/>
                  <a:gd name="connsiteX11" fmla="*/ 2481711 w 4753376"/>
                  <a:gd name="connsiteY11" fmla="*/ 2745464 h 3688488"/>
                  <a:gd name="connsiteX12" fmla="*/ 1792035 w 4753376"/>
                  <a:gd name="connsiteY12" fmla="*/ 3523793 h 3688488"/>
                  <a:gd name="connsiteX13" fmla="*/ 1131210 w 4753376"/>
                  <a:gd name="connsiteY13" fmla="*/ 3626397 h 3688488"/>
                  <a:gd name="connsiteX14" fmla="*/ 718669 w 4753376"/>
                  <a:gd name="connsiteY14" fmla="*/ 3656215 h 3688488"/>
                  <a:gd name="connsiteX15" fmla="*/ 485028 w 4753376"/>
                  <a:gd name="connsiteY15" fmla="*/ 3156431 h 3688488"/>
                  <a:gd name="connsiteX16" fmla="*/ 262145 w 4753376"/>
                  <a:gd name="connsiteY16" fmla="*/ 2707777 h 3688488"/>
                  <a:gd name="connsiteX17" fmla="*/ 5977 w 4753376"/>
                  <a:gd name="connsiteY17" fmla="*/ 2100943 h 3688488"/>
                  <a:gd name="connsiteX18" fmla="*/ 531872 w 4753376"/>
                  <a:gd name="connsiteY18" fmla="*/ 1852630 h 3688488"/>
                  <a:gd name="connsiteX19" fmla="*/ 509225 w 4753376"/>
                  <a:gd name="connsiteY19" fmla="*/ 1701388 h 3688488"/>
                  <a:gd name="connsiteX20" fmla="*/ 692871 w 4753376"/>
                  <a:gd name="connsiteY20" fmla="*/ 1396614 h 3688488"/>
                  <a:gd name="connsiteX21" fmla="*/ 915824 w 4753376"/>
                  <a:gd name="connsiteY21" fmla="*/ 1147808 h 3688488"/>
                  <a:gd name="connsiteX22" fmla="*/ 1323797 w 4753376"/>
                  <a:gd name="connsiteY22" fmla="*/ 731593 h 3688488"/>
                  <a:gd name="connsiteX23" fmla="*/ 1592080 w 4753376"/>
                  <a:gd name="connsiteY23" fmla="*/ 436541 h 3688488"/>
                  <a:gd name="connsiteX24" fmla="*/ 1811335 w 4753376"/>
                  <a:gd name="connsiteY24" fmla="*/ 170159 h 3688488"/>
                  <a:gd name="connsiteX25" fmla="*/ 1950566 w 4753376"/>
                  <a:gd name="connsiteY25" fmla="*/ 3208 h 3688488"/>
                  <a:gd name="connsiteX26" fmla="*/ 2148512 w 4753376"/>
                  <a:gd name="connsiteY26" fmla="*/ 71679 h 3688488"/>
                  <a:gd name="connsiteX27" fmla="*/ 2269675 w 4753376"/>
                  <a:gd name="connsiteY27" fmla="*/ 211368 h 3688488"/>
                  <a:gd name="connsiteX28" fmla="*/ 2272423 w 4753376"/>
                  <a:gd name="connsiteY28" fmla="*/ 486097 h 3688488"/>
                  <a:gd name="connsiteX29" fmla="*/ 1722894 w 4753376"/>
                  <a:gd name="connsiteY29" fmla="*/ 1189052 h 3688488"/>
                  <a:gd name="connsiteX30" fmla="*/ 1873185 w 4753376"/>
                  <a:gd name="connsiteY30" fmla="*/ 1423558 h 3688488"/>
                  <a:gd name="connsiteX31" fmla="*/ 4228777 w 4753376"/>
                  <a:gd name="connsiteY31" fmla="*/ 973776 h 3688488"/>
                  <a:gd name="connsiteX32" fmla="*/ 4496183 w 4753376"/>
                  <a:gd name="connsiteY32" fmla="*/ 913609 h 3688488"/>
                  <a:gd name="connsiteX33" fmla="*/ 4510953 w 4753376"/>
                  <a:gd name="connsiteY33" fmla="*/ 907454 h 3688488"/>
                  <a:gd name="connsiteX34" fmla="*/ 4527563 w 4753376"/>
                  <a:gd name="connsiteY34" fmla="*/ 910905 h 3688488"/>
                  <a:gd name="connsiteX35" fmla="*/ 4640121 w 4753376"/>
                  <a:gd name="connsiteY35" fmla="*/ 960636 h 3688488"/>
                  <a:gd name="connsiteX0" fmla="*/ 4640121 w 4753376"/>
                  <a:gd name="connsiteY0" fmla="*/ 960636 h 3688488"/>
                  <a:gd name="connsiteX1" fmla="*/ 4719028 w 4753376"/>
                  <a:gd name="connsiteY1" fmla="*/ 1035801 h 3688488"/>
                  <a:gd name="connsiteX2" fmla="*/ 4748614 w 4753376"/>
                  <a:gd name="connsiteY2" fmla="*/ 1176406 h 3688488"/>
                  <a:gd name="connsiteX3" fmla="*/ 4662110 w 4753376"/>
                  <a:gd name="connsiteY3" fmla="*/ 1332262 h 3688488"/>
                  <a:gd name="connsiteX4" fmla="*/ 4461318 w 4753376"/>
                  <a:gd name="connsiteY4" fmla="*/ 1397455 h 3688488"/>
                  <a:gd name="connsiteX5" fmla="*/ 4025689 w 4753376"/>
                  <a:gd name="connsiteY5" fmla="*/ 1447825 h 3688488"/>
                  <a:gd name="connsiteX6" fmla="*/ 4012474 w 4753376"/>
                  <a:gd name="connsiteY6" fmla="*/ 1455552 h 3688488"/>
                  <a:gd name="connsiteX7" fmla="*/ 4013412 w 4753376"/>
                  <a:gd name="connsiteY7" fmla="*/ 1457078 h 3688488"/>
                  <a:gd name="connsiteX8" fmla="*/ 3685553 w 4753376"/>
                  <a:gd name="connsiteY8" fmla="*/ 1498786 h 3688488"/>
                  <a:gd name="connsiteX9" fmla="*/ 3646730 w 4753376"/>
                  <a:gd name="connsiteY9" fmla="*/ 1485051 h 3688488"/>
                  <a:gd name="connsiteX10" fmla="*/ 3198719 w 4753376"/>
                  <a:gd name="connsiteY10" fmla="*/ 1530068 h 3688488"/>
                  <a:gd name="connsiteX11" fmla="*/ 2481711 w 4753376"/>
                  <a:gd name="connsiteY11" fmla="*/ 2745464 h 3688488"/>
                  <a:gd name="connsiteX12" fmla="*/ 1792035 w 4753376"/>
                  <a:gd name="connsiteY12" fmla="*/ 3523793 h 3688488"/>
                  <a:gd name="connsiteX13" fmla="*/ 1131210 w 4753376"/>
                  <a:gd name="connsiteY13" fmla="*/ 3626397 h 3688488"/>
                  <a:gd name="connsiteX14" fmla="*/ 718669 w 4753376"/>
                  <a:gd name="connsiteY14" fmla="*/ 3656215 h 3688488"/>
                  <a:gd name="connsiteX15" fmla="*/ 485028 w 4753376"/>
                  <a:gd name="connsiteY15" fmla="*/ 3156431 h 3688488"/>
                  <a:gd name="connsiteX16" fmla="*/ 262145 w 4753376"/>
                  <a:gd name="connsiteY16" fmla="*/ 2707777 h 3688488"/>
                  <a:gd name="connsiteX17" fmla="*/ 5977 w 4753376"/>
                  <a:gd name="connsiteY17" fmla="*/ 2100943 h 3688488"/>
                  <a:gd name="connsiteX18" fmla="*/ 531872 w 4753376"/>
                  <a:gd name="connsiteY18" fmla="*/ 1852630 h 3688488"/>
                  <a:gd name="connsiteX19" fmla="*/ 509225 w 4753376"/>
                  <a:gd name="connsiteY19" fmla="*/ 1701388 h 3688488"/>
                  <a:gd name="connsiteX20" fmla="*/ 692871 w 4753376"/>
                  <a:gd name="connsiteY20" fmla="*/ 1396614 h 3688488"/>
                  <a:gd name="connsiteX21" fmla="*/ 915824 w 4753376"/>
                  <a:gd name="connsiteY21" fmla="*/ 1147808 h 3688488"/>
                  <a:gd name="connsiteX22" fmla="*/ 1323797 w 4753376"/>
                  <a:gd name="connsiteY22" fmla="*/ 731593 h 3688488"/>
                  <a:gd name="connsiteX23" fmla="*/ 1592080 w 4753376"/>
                  <a:gd name="connsiteY23" fmla="*/ 436541 h 3688488"/>
                  <a:gd name="connsiteX24" fmla="*/ 1811335 w 4753376"/>
                  <a:gd name="connsiteY24" fmla="*/ 170159 h 3688488"/>
                  <a:gd name="connsiteX25" fmla="*/ 1950566 w 4753376"/>
                  <a:gd name="connsiteY25" fmla="*/ 3208 h 3688488"/>
                  <a:gd name="connsiteX26" fmla="*/ 2148512 w 4753376"/>
                  <a:gd name="connsiteY26" fmla="*/ 71679 h 3688488"/>
                  <a:gd name="connsiteX27" fmla="*/ 2269675 w 4753376"/>
                  <a:gd name="connsiteY27" fmla="*/ 211368 h 3688488"/>
                  <a:gd name="connsiteX28" fmla="*/ 2272423 w 4753376"/>
                  <a:gd name="connsiteY28" fmla="*/ 486097 h 3688488"/>
                  <a:gd name="connsiteX29" fmla="*/ 1722894 w 4753376"/>
                  <a:gd name="connsiteY29" fmla="*/ 1189052 h 3688488"/>
                  <a:gd name="connsiteX30" fmla="*/ 1873185 w 4753376"/>
                  <a:gd name="connsiteY30" fmla="*/ 1423558 h 3688488"/>
                  <a:gd name="connsiteX31" fmla="*/ 4228777 w 4753376"/>
                  <a:gd name="connsiteY31" fmla="*/ 973776 h 3688488"/>
                  <a:gd name="connsiteX32" fmla="*/ 4496183 w 4753376"/>
                  <a:gd name="connsiteY32" fmla="*/ 913609 h 3688488"/>
                  <a:gd name="connsiteX33" fmla="*/ 4510953 w 4753376"/>
                  <a:gd name="connsiteY33" fmla="*/ 907454 h 3688488"/>
                  <a:gd name="connsiteX34" fmla="*/ 4527563 w 4753376"/>
                  <a:gd name="connsiteY34" fmla="*/ 910905 h 3688488"/>
                  <a:gd name="connsiteX35" fmla="*/ 4640121 w 4753376"/>
                  <a:gd name="connsiteY35" fmla="*/ 960636 h 3688488"/>
                  <a:gd name="connsiteX0" fmla="*/ 4640121 w 4753376"/>
                  <a:gd name="connsiteY0" fmla="*/ 960636 h 3688488"/>
                  <a:gd name="connsiteX1" fmla="*/ 4719028 w 4753376"/>
                  <a:gd name="connsiteY1" fmla="*/ 1035801 h 3688488"/>
                  <a:gd name="connsiteX2" fmla="*/ 4748614 w 4753376"/>
                  <a:gd name="connsiteY2" fmla="*/ 1176406 h 3688488"/>
                  <a:gd name="connsiteX3" fmla="*/ 4662110 w 4753376"/>
                  <a:gd name="connsiteY3" fmla="*/ 1332262 h 3688488"/>
                  <a:gd name="connsiteX4" fmla="*/ 4461318 w 4753376"/>
                  <a:gd name="connsiteY4" fmla="*/ 1397455 h 3688488"/>
                  <a:gd name="connsiteX5" fmla="*/ 4025689 w 4753376"/>
                  <a:gd name="connsiteY5" fmla="*/ 1447825 h 3688488"/>
                  <a:gd name="connsiteX6" fmla="*/ 4012474 w 4753376"/>
                  <a:gd name="connsiteY6" fmla="*/ 1455552 h 3688488"/>
                  <a:gd name="connsiteX7" fmla="*/ 4013412 w 4753376"/>
                  <a:gd name="connsiteY7" fmla="*/ 1457078 h 3688488"/>
                  <a:gd name="connsiteX8" fmla="*/ 3685553 w 4753376"/>
                  <a:gd name="connsiteY8" fmla="*/ 1498786 h 3688488"/>
                  <a:gd name="connsiteX9" fmla="*/ 3646730 w 4753376"/>
                  <a:gd name="connsiteY9" fmla="*/ 1485051 h 3688488"/>
                  <a:gd name="connsiteX10" fmla="*/ 3198719 w 4753376"/>
                  <a:gd name="connsiteY10" fmla="*/ 1530068 h 3688488"/>
                  <a:gd name="connsiteX11" fmla="*/ 2481711 w 4753376"/>
                  <a:gd name="connsiteY11" fmla="*/ 2745464 h 3688488"/>
                  <a:gd name="connsiteX12" fmla="*/ 1792035 w 4753376"/>
                  <a:gd name="connsiteY12" fmla="*/ 3523793 h 3688488"/>
                  <a:gd name="connsiteX13" fmla="*/ 1131210 w 4753376"/>
                  <a:gd name="connsiteY13" fmla="*/ 3626397 h 3688488"/>
                  <a:gd name="connsiteX14" fmla="*/ 718669 w 4753376"/>
                  <a:gd name="connsiteY14" fmla="*/ 3656215 h 3688488"/>
                  <a:gd name="connsiteX15" fmla="*/ 485028 w 4753376"/>
                  <a:gd name="connsiteY15" fmla="*/ 3156431 h 3688488"/>
                  <a:gd name="connsiteX16" fmla="*/ 262145 w 4753376"/>
                  <a:gd name="connsiteY16" fmla="*/ 2707777 h 3688488"/>
                  <a:gd name="connsiteX17" fmla="*/ 5977 w 4753376"/>
                  <a:gd name="connsiteY17" fmla="*/ 2100943 h 3688488"/>
                  <a:gd name="connsiteX18" fmla="*/ 531872 w 4753376"/>
                  <a:gd name="connsiteY18" fmla="*/ 1852630 h 3688488"/>
                  <a:gd name="connsiteX19" fmla="*/ 509225 w 4753376"/>
                  <a:gd name="connsiteY19" fmla="*/ 1701388 h 3688488"/>
                  <a:gd name="connsiteX20" fmla="*/ 692871 w 4753376"/>
                  <a:gd name="connsiteY20" fmla="*/ 1396614 h 3688488"/>
                  <a:gd name="connsiteX21" fmla="*/ 915824 w 4753376"/>
                  <a:gd name="connsiteY21" fmla="*/ 1147808 h 3688488"/>
                  <a:gd name="connsiteX22" fmla="*/ 1323797 w 4753376"/>
                  <a:gd name="connsiteY22" fmla="*/ 731593 h 3688488"/>
                  <a:gd name="connsiteX23" fmla="*/ 1592080 w 4753376"/>
                  <a:gd name="connsiteY23" fmla="*/ 436541 h 3688488"/>
                  <a:gd name="connsiteX24" fmla="*/ 1811335 w 4753376"/>
                  <a:gd name="connsiteY24" fmla="*/ 170159 h 3688488"/>
                  <a:gd name="connsiteX25" fmla="*/ 1950566 w 4753376"/>
                  <a:gd name="connsiteY25" fmla="*/ 3208 h 3688488"/>
                  <a:gd name="connsiteX26" fmla="*/ 2148512 w 4753376"/>
                  <a:gd name="connsiteY26" fmla="*/ 71679 h 3688488"/>
                  <a:gd name="connsiteX27" fmla="*/ 2269675 w 4753376"/>
                  <a:gd name="connsiteY27" fmla="*/ 211368 h 3688488"/>
                  <a:gd name="connsiteX28" fmla="*/ 2272423 w 4753376"/>
                  <a:gd name="connsiteY28" fmla="*/ 486097 h 3688488"/>
                  <a:gd name="connsiteX29" fmla="*/ 1722894 w 4753376"/>
                  <a:gd name="connsiteY29" fmla="*/ 1189052 h 3688488"/>
                  <a:gd name="connsiteX30" fmla="*/ 1873185 w 4753376"/>
                  <a:gd name="connsiteY30" fmla="*/ 1423558 h 3688488"/>
                  <a:gd name="connsiteX31" fmla="*/ 4228777 w 4753376"/>
                  <a:gd name="connsiteY31" fmla="*/ 973776 h 3688488"/>
                  <a:gd name="connsiteX32" fmla="*/ 4496183 w 4753376"/>
                  <a:gd name="connsiteY32" fmla="*/ 913609 h 3688488"/>
                  <a:gd name="connsiteX33" fmla="*/ 4510953 w 4753376"/>
                  <a:gd name="connsiteY33" fmla="*/ 907454 h 3688488"/>
                  <a:gd name="connsiteX34" fmla="*/ 4527563 w 4753376"/>
                  <a:gd name="connsiteY34" fmla="*/ 910905 h 3688488"/>
                  <a:gd name="connsiteX35" fmla="*/ 4640121 w 4753376"/>
                  <a:gd name="connsiteY35" fmla="*/ 960636 h 3688488"/>
                  <a:gd name="connsiteX0" fmla="*/ 4640121 w 4753376"/>
                  <a:gd name="connsiteY0" fmla="*/ 960636 h 3688488"/>
                  <a:gd name="connsiteX1" fmla="*/ 4719028 w 4753376"/>
                  <a:gd name="connsiteY1" fmla="*/ 1035801 h 3688488"/>
                  <a:gd name="connsiteX2" fmla="*/ 4748614 w 4753376"/>
                  <a:gd name="connsiteY2" fmla="*/ 1176406 h 3688488"/>
                  <a:gd name="connsiteX3" fmla="*/ 4662110 w 4753376"/>
                  <a:gd name="connsiteY3" fmla="*/ 1332262 h 3688488"/>
                  <a:gd name="connsiteX4" fmla="*/ 4461318 w 4753376"/>
                  <a:gd name="connsiteY4" fmla="*/ 1397455 h 3688488"/>
                  <a:gd name="connsiteX5" fmla="*/ 4025689 w 4753376"/>
                  <a:gd name="connsiteY5" fmla="*/ 1447825 h 3688488"/>
                  <a:gd name="connsiteX6" fmla="*/ 4012474 w 4753376"/>
                  <a:gd name="connsiteY6" fmla="*/ 1455552 h 3688488"/>
                  <a:gd name="connsiteX7" fmla="*/ 4013412 w 4753376"/>
                  <a:gd name="connsiteY7" fmla="*/ 1457078 h 3688488"/>
                  <a:gd name="connsiteX8" fmla="*/ 3685553 w 4753376"/>
                  <a:gd name="connsiteY8" fmla="*/ 1498786 h 3688488"/>
                  <a:gd name="connsiteX9" fmla="*/ 3646730 w 4753376"/>
                  <a:gd name="connsiteY9" fmla="*/ 1485051 h 3688488"/>
                  <a:gd name="connsiteX10" fmla="*/ 3198719 w 4753376"/>
                  <a:gd name="connsiteY10" fmla="*/ 1530068 h 3688488"/>
                  <a:gd name="connsiteX11" fmla="*/ 2437499 w 4753376"/>
                  <a:gd name="connsiteY11" fmla="*/ 2556986 h 3688488"/>
                  <a:gd name="connsiteX12" fmla="*/ 1792035 w 4753376"/>
                  <a:gd name="connsiteY12" fmla="*/ 3523793 h 3688488"/>
                  <a:gd name="connsiteX13" fmla="*/ 1131210 w 4753376"/>
                  <a:gd name="connsiteY13" fmla="*/ 3626397 h 3688488"/>
                  <a:gd name="connsiteX14" fmla="*/ 718669 w 4753376"/>
                  <a:gd name="connsiteY14" fmla="*/ 3656215 h 3688488"/>
                  <a:gd name="connsiteX15" fmla="*/ 485028 w 4753376"/>
                  <a:gd name="connsiteY15" fmla="*/ 3156431 h 3688488"/>
                  <a:gd name="connsiteX16" fmla="*/ 262145 w 4753376"/>
                  <a:gd name="connsiteY16" fmla="*/ 2707777 h 3688488"/>
                  <a:gd name="connsiteX17" fmla="*/ 5977 w 4753376"/>
                  <a:gd name="connsiteY17" fmla="*/ 2100943 h 3688488"/>
                  <a:gd name="connsiteX18" fmla="*/ 531872 w 4753376"/>
                  <a:gd name="connsiteY18" fmla="*/ 1852630 h 3688488"/>
                  <a:gd name="connsiteX19" fmla="*/ 509225 w 4753376"/>
                  <a:gd name="connsiteY19" fmla="*/ 1701388 h 3688488"/>
                  <a:gd name="connsiteX20" fmla="*/ 692871 w 4753376"/>
                  <a:gd name="connsiteY20" fmla="*/ 1396614 h 3688488"/>
                  <a:gd name="connsiteX21" fmla="*/ 915824 w 4753376"/>
                  <a:gd name="connsiteY21" fmla="*/ 1147808 h 3688488"/>
                  <a:gd name="connsiteX22" fmla="*/ 1323797 w 4753376"/>
                  <a:gd name="connsiteY22" fmla="*/ 731593 h 3688488"/>
                  <a:gd name="connsiteX23" fmla="*/ 1592080 w 4753376"/>
                  <a:gd name="connsiteY23" fmla="*/ 436541 h 3688488"/>
                  <a:gd name="connsiteX24" fmla="*/ 1811335 w 4753376"/>
                  <a:gd name="connsiteY24" fmla="*/ 170159 h 3688488"/>
                  <a:gd name="connsiteX25" fmla="*/ 1950566 w 4753376"/>
                  <a:gd name="connsiteY25" fmla="*/ 3208 h 3688488"/>
                  <a:gd name="connsiteX26" fmla="*/ 2148512 w 4753376"/>
                  <a:gd name="connsiteY26" fmla="*/ 71679 h 3688488"/>
                  <a:gd name="connsiteX27" fmla="*/ 2269675 w 4753376"/>
                  <a:gd name="connsiteY27" fmla="*/ 211368 h 3688488"/>
                  <a:gd name="connsiteX28" fmla="*/ 2272423 w 4753376"/>
                  <a:gd name="connsiteY28" fmla="*/ 486097 h 3688488"/>
                  <a:gd name="connsiteX29" fmla="*/ 1722894 w 4753376"/>
                  <a:gd name="connsiteY29" fmla="*/ 1189052 h 3688488"/>
                  <a:gd name="connsiteX30" fmla="*/ 1873185 w 4753376"/>
                  <a:gd name="connsiteY30" fmla="*/ 1423558 h 3688488"/>
                  <a:gd name="connsiteX31" fmla="*/ 4228777 w 4753376"/>
                  <a:gd name="connsiteY31" fmla="*/ 973776 h 3688488"/>
                  <a:gd name="connsiteX32" fmla="*/ 4496183 w 4753376"/>
                  <a:gd name="connsiteY32" fmla="*/ 913609 h 3688488"/>
                  <a:gd name="connsiteX33" fmla="*/ 4510953 w 4753376"/>
                  <a:gd name="connsiteY33" fmla="*/ 907454 h 3688488"/>
                  <a:gd name="connsiteX34" fmla="*/ 4527563 w 4753376"/>
                  <a:gd name="connsiteY34" fmla="*/ 910905 h 3688488"/>
                  <a:gd name="connsiteX35" fmla="*/ 4640121 w 4753376"/>
                  <a:gd name="connsiteY35" fmla="*/ 960636 h 3688488"/>
                  <a:gd name="connsiteX0" fmla="*/ 4640121 w 4753376"/>
                  <a:gd name="connsiteY0" fmla="*/ 960636 h 3668796"/>
                  <a:gd name="connsiteX1" fmla="*/ 4719028 w 4753376"/>
                  <a:gd name="connsiteY1" fmla="*/ 1035801 h 3668796"/>
                  <a:gd name="connsiteX2" fmla="*/ 4748614 w 4753376"/>
                  <a:gd name="connsiteY2" fmla="*/ 1176406 h 3668796"/>
                  <a:gd name="connsiteX3" fmla="*/ 4662110 w 4753376"/>
                  <a:gd name="connsiteY3" fmla="*/ 1332262 h 3668796"/>
                  <a:gd name="connsiteX4" fmla="*/ 4461318 w 4753376"/>
                  <a:gd name="connsiteY4" fmla="*/ 1397455 h 3668796"/>
                  <a:gd name="connsiteX5" fmla="*/ 4025689 w 4753376"/>
                  <a:gd name="connsiteY5" fmla="*/ 1447825 h 3668796"/>
                  <a:gd name="connsiteX6" fmla="*/ 4012474 w 4753376"/>
                  <a:gd name="connsiteY6" fmla="*/ 1455552 h 3668796"/>
                  <a:gd name="connsiteX7" fmla="*/ 4013412 w 4753376"/>
                  <a:gd name="connsiteY7" fmla="*/ 1457078 h 3668796"/>
                  <a:gd name="connsiteX8" fmla="*/ 3685553 w 4753376"/>
                  <a:gd name="connsiteY8" fmla="*/ 1498786 h 3668796"/>
                  <a:gd name="connsiteX9" fmla="*/ 3646730 w 4753376"/>
                  <a:gd name="connsiteY9" fmla="*/ 1485051 h 3668796"/>
                  <a:gd name="connsiteX10" fmla="*/ 3198719 w 4753376"/>
                  <a:gd name="connsiteY10" fmla="*/ 1530068 h 3668796"/>
                  <a:gd name="connsiteX11" fmla="*/ 2437499 w 4753376"/>
                  <a:gd name="connsiteY11" fmla="*/ 2556986 h 3668796"/>
                  <a:gd name="connsiteX12" fmla="*/ 1792035 w 4753376"/>
                  <a:gd name="connsiteY12" fmla="*/ 3523793 h 3668796"/>
                  <a:gd name="connsiteX13" fmla="*/ 1179142 w 4753376"/>
                  <a:gd name="connsiteY13" fmla="*/ 3518937 h 3668796"/>
                  <a:gd name="connsiteX14" fmla="*/ 718669 w 4753376"/>
                  <a:gd name="connsiteY14" fmla="*/ 3656215 h 3668796"/>
                  <a:gd name="connsiteX15" fmla="*/ 485028 w 4753376"/>
                  <a:gd name="connsiteY15" fmla="*/ 3156431 h 3668796"/>
                  <a:gd name="connsiteX16" fmla="*/ 262145 w 4753376"/>
                  <a:gd name="connsiteY16" fmla="*/ 2707777 h 3668796"/>
                  <a:gd name="connsiteX17" fmla="*/ 5977 w 4753376"/>
                  <a:gd name="connsiteY17" fmla="*/ 2100943 h 3668796"/>
                  <a:gd name="connsiteX18" fmla="*/ 531872 w 4753376"/>
                  <a:gd name="connsiteY18" fmla="*/ 1852630 h 3668796"/>
                  <a:gd name="connsiteX19" fmla="*/ 509225 w 4753376"/>
                  <a:gd name="connsiteY19" fmla="*/ 1701388 h 3668796"/>
                  <a:gd name="connsiteX20" fmla="*/ 692871 w 4753376"/>
                  <a:gd name="connsiteY20" fmla="*/ 1396614 h 3668796"/>
                  <a:gd name="connsiteX21" fmla="*/ 915824 w 4753376"/>
                  <a:gd name="connsiteY21" fmla="*/ 1147808 h 3668796"/>
                  <a:gd name="connsiteX22" fmla="*/ 1323797 w 4753376"/>
                  <a:gd name="connsiteY22" fmla="*/ 731593 h 3668796"/>
                  <a:gd name="connsiteX23" fmla="*/ 1592080 w 4753376"/>
                  <a:gd name="connsiteY23" fmla="*/ 436541 h 3668796"/>
                  <a:gd name="connsiteX24" fmla="*/ 1811335 w 4753376"/>
                  <a:gd name="connsiteY24" fmla="*/ 170159 h 3668796"/>
                  <a:gd name="connsiteX25" fmla="*/ 1950566 w 4753376"/>
                  <a:gd name="connsiteY25" fmla="*/ 3208 h 3668796"/>
                  <a:gd name="connsiteX26" fmla="*/ 2148512 w 4753376"/>
                  <a:gd name="connsiteY26" fmla="*/ 71679 h 3668796"/>
                  <a:gd name="connsiteX27" fmla="*/ 2269675 w 4753376"/>
                  <a:gd name="connsiteY27" fmla="*/ 211368 h 3668796"/>
                  <a:gd name="connsiteX28" fmla="*/ 2272423 w 4753376"/>
                  <a:gd name="connsiteY28" fmla="*/ 486097 h 3668796"/>
                  <a:gd name="connsiteX29" fmla="*/ 1722894 w 4753376"/>
                  <a:gd name="connsiteY29" fmla="*/ 1189052 h 3668796"/>
                  <a:gd name="connsiteX30" fmla="*/ 1873185 w 4753376"/>
                  <a:gd name="connsiteY30" fmla="*/ 1423558 h 3668796"/>
                  <a:gd name="connsiteX31" fmla="*/ 4228777 w 4753376"/>
                  <a:gd name="connsiteY31" fmla="*/ 973776 h 3668796"/>
                  <a:gd name="connsiteX32" fmla="*/ 4496183 w 4753376"/>
                  <a:gd name="connsiteY32" fmla="*/ 913609 h 3668796"/>
                  <a:gd name="connsiteX33" fmla="*/ 4510953 w 4753376"/>
                  <a:gd name="connsiteY33" fmla="*/ 907454 h 3668796"/>
                  <a:gd name="connsiteX34" fmla="*/ 4527563 w 4753376"/>
                  <a:gd name="connsiteY34" fmla="*/ 910905 h 3668796"/>
                  <a:gd name="connsiteX35" fmla="*/ 4640121 w 4753376"/>
                  <a:gd name="connsiteY35" fmla="*/ 960636 h 3668796"/>
                  <a:gd name="connsiteX0" fmla="*/ 4640121 w 4753376"/>
                  <a:gd name="connsiteY0" fmla="*/ 960636 h 3670896"/>
                  <a:gd name="connsiteX1" fmla="*/ 4719028 w 4753376"/>
                  <a:gd name="connsiteY1" fmla="*/ 1035801 h 3670896"/>
                  <a:gd name="connsiteX2" fmla="*/ 4748614 w 4753376"/>
                  <a:gd name="connsiteY2" fmla="*/ 1176406 h 3670896"/>
                  <a:gd name="connsiteX3" fmla="*/ 4662110 w 4753376"/>
                  <a:gd name="connsiteY3" fmla="*/ 1332262 h 3670896"/>
                  <a:gd name="connsiteX4" fmla="*/ 4461318 w 4753376"/>
                  <a:gd name="connsiteY4" fmla="*/ 1397455 h 3670896"/>
                  <a:gd name="connsiteX5" fmla="*/ 4025689 w 4753376"/>
                  <a:gd name="connsiteY5" fmla="*/ 1447825 h 3670896"/>
                  <a:gd name="connsiteX6" fmla="*/ 4012474 w 4753376"/>
                  <a:gd name="connsiteY6" fmla="*/ 1455552 h 3670896"/>
                  <a:gd name="connsiteX7" fmla="*/ 4013412 w 4753376"/>
                  <a:gd name="connsiteY7" fmla="*/ 1457078 h 3670896"/>
                  <a:gd name="connsiteX8" fmla="*/ 3685553 w 4753376"/>
                  <a:gd name="connsiteY8" fmla="*/ 1498786 h 3670896"/>
                  <a:gd name="connsiteX9" fmla="*/ 3646730 w 4753376"/>
                  <a:gd name="connsiteY9" fmla="*/ 1485051 h 3670896"/>
                  <a:gd name="connsiteX10" fmla="*/ 3198719 w 4753376"/>
                  <a:gd name="connsiteY10" fmla="*/ 1530068 h 3670896"/>
                  <a:gd name="connsiteX11" fmla="*/ 2437499 w 4753376"/>
                  <a:gd name="connsiteY11" fmla="*/ 2556986 h 3670896"/>
                  <a:gd name="connsiteX12" fmla="*/ 1817860 w 4753376"/>
                  <a:gd name="connsiteY12" fmla="*/ 3322094 h 3670896"/>
                  <a:gd name="connsiteX13" fmla="*/ 1179142 w 4753376"/>
                  <a:gd name="connsiteY13" fmla="*/ 3518937 h 3670896"/>
                  <a:gd name="connsiteX14" fmla="*/ 718669 w 4753376"/>
                  <a:gd name="connsiteY14" fmla="*/ 3656215 h 3670896"/>
                  <a:gd name="connsiteX15" fmla="*/ 485028 w 4753376"/>
                  <a:gd name="connsiteY15" fmla="*/ 3156431 h 3670896"/>
                  <a:gd name="connsiteX16" fmla="*/ 262145 w 4753376"/>
                  <a:gd name="connsiteY16" fmla="*/ 2707777 h 3670896"/>
                  <a:gd name="connsiteX17" fmla="*/ 5977 w 4753376"/>
                  <a:gd name="connsiteY17" fmla="*/ 2100943 h 3670896"/>
                  <a:gd name="connsiteX18" fmla="*/ 531872 w 4753376"/>
                  <a:gd name="connsiteY18" fmla="*/ 1852630 h 3670896"/>
                  <a:gd name="connsiteX19" fmla="*/ 509225 w 4753376"/>
                  <a:gd name="connsiteY19" fmla="*/ 1701388 h 3670896"/>
                  <a:gd name="connsiteX20" fmla="*/ 692871 w 4753376"/>
                  <a:gd name="connsiteY20" fmla="*/ 1396614 h 3670896"/>
                  <a:gd name="connsiteX21" fmla="*/ 915824 w 4753376"/>
                  <a:gd name="connsiteY21" fmla="*/ 1147808 h 3670896"/>
                  <a:gd name="connsiteX22" fmla="*/ 1323797 w 4753376"/>
                  <a:gd name="connsiteY22" fmla="*/ 731593 h 3670896"/>
                  <a:gd name="connsiteX23" fmla="*/ 1592080 w 4753376"/>
                  <a:gd name="connsiteY23" fmla="*/ 436541 h 3670896"/>
                  <a:gd name="connsiteX24" fmla="*/ 1811335 w 4753376"/>
                  <a:gd name="connsiteY24" fmla="*/ 170159 h 3670896"/>
                  <a:gd name="connsiteX25" fmla="*/ 1950566 w 4753376"/>
                  <a:gd name="connsiteY25" fmla="*/ 3208 h 3670896"/>
                  <a:gd name="connsiteX26" fmla="*/ 2148512 w 4753376"/>
                  <a:gd name="connsiteY26" fmla="*/ 71679 h 3670896"/>
                  <a:gd name="connsiteX27" fmla="*/ 2269675 w 4753376"/>
                  <a:gd name="connsiteY27" fmla="*/ 211368 h 3670896"/>
                  <a:gd name="connsiteX28" fmla="*/ 2272423 w 4753376"/>
                  <a:gd name="connsiteY28" fmla="*/ 486097 h 3670896"/>
                  <a:gd name="connsiteX29" fmla="*/ 1722894 w 4753376"/>
                  <a:gd name="connsiteY29" fmla="*/ 1189052 h 3670896"/>
                  <a:gd name="connsiteX30" fmla="*/ 1873185 w 4753376"/>
                  <a:gd name="connsiteY30" fmla="*/ 1423558 h 3670896"/>
                  <a:gd name="connsiteX31" fmla="*/ 4228777 w 4753376"/>
                  <a:gd name="connsiteY31" fmla="*/ 973776 h 3670896"/>
                  <a:gd name="connsiteX32" fmla="*/ 4496183 w 4753376"/>
                  <a:gd name="connsiteY32" fmla="*/ 913609 h 3670896"/>
                  <a:gd name="connsiteX33" fmla="*/ 4510953 w 4753376"/>
                  <a:gd name="connsiteY33" fmla="*/ 907454 h 3670896"/>
                  <a:gd name="connsiteX34" fmla="*/ 4527563 w 4753376"/>
                  <a:gd name="connsiteY34" fmla="*/ 910905 h 3670896"/>
                  <a:gd name="connsiteX35" fmla="*/ 4640121 w 4753376"/>
                  <a:gd name="connsiteY35" fmla="*/ 960636 h 3670896"/>
                  <a:gd name="connsiteX0" fmla="*/ 4640121 w 4753376"/>
                  <a:gd name="connsiteY0" fmla="*/ 960636 h 3670896"/>
                  <a:gd name="connsiteX1" fmla="*/ 4719028 w 4753376"/>
                  <a:gd name="connsiteY1" fmla="*/ 1035801 h 3670896"/>
                  <a:gd name="connsiteX2" fmla="*/ 4748614 w 4753376"/>
                  <a:gd name="connsiteY2" fmla="*/ 1176406 h 3670896"/>
                  <a:gd name="connsiteX3" fmla="*/ 4662110 w 4753376"/>
                  <a:gd name="connsiteY3" fmla="*/ 1332262 h 3670896"/>
                  <a:gd name="connsiteX4" fmla="*/ 4461318 w 4753376"/>
                  <a:gd name="connsiteY4" fmla="*/ 1397455 h 3670896"/>
                  <a:gd name="connsiteX5" fmla="*/ 4025689 w 4753376"/>
                  <a:gd name="connsiteY5" fmla="*/ 1447825 h 3670896"/>
                  <a:gd name="connsiteX6" fmla="*/ 4012474 w 4753376"/>
                  <a:gd name="connsiteY6" fmla="*/ 1455552 h 3670896"/>
                  <a:gd name="connsiteX7" fmla="*/ 4013412 w 4753376"/>
                  <a:gd name="connsiteY7" fmla="*/ 1457078 h 3670896"/>
                  <a:gd name="connsiteX8" fmla="*/ 3685553 w 4753376"/>
                  <a:gd name="connsiteY8" fmla="*/ 1498786 h 3670896"/>
                  <a:gd name="connsiteX9" fmla="*/ 3646730 w 4753376"/>
                  <a:gd name="connsiteY9" fmla="*/ 1485051 h 3670896"/>
                  <a:gd name="connsiteX10" fmla="*/ 3198719 w 4753376"/>
                  <a:gd name="connsiteY10" fmla="*/ 1530068 h 3670896"/>
                  <a:gd name="connsiteX11" fmla="*/ 2437499 w 4753376"/>
                  <a:gd name="connsiteY11" fmla="*/ 2556986 h 3670896"/>
                  <a:gd name="connsiteX12" fmla="*/ 1817860 w 4753376"/>
                  <a:gd name="connsiteY12" fmla="*/ 3322094 h 3670896"/>
                  <a:gd name="connsiteX13" fmla="*/ 1179142 w 4753376"/>
                  <a:gd name="connsiteY13" fmla="*/ 3518937 h 3670896"/>
                  <a:gd name="connsiteX14" fmla="*/ 718669 w 4753376"/>
                  <a:gd name="connsiteY14" fmla="*/ 3656215 h 3670896"/>
                  <a:gd name="connsiteX15" fmla="*/ 485028 w 4753376"/>
                  <a:gd name="connsiteY15" fmla="*/ 3156431 h 3670896"/>
                  <a:gd name="connsiteX16" fmla="*/ 262145 w 4753376"/>
                  <a:gd name="connsiteY16" fmla="*/ 2707777 h 3670896"/>
                  <a:gd name="connsiteX17" fmla="*/ 5977 w 4753376"/>
                  <a:gd name="connsiteY17" fmla="*/ 2100943 h 3670896"/>
                  <a:gd name="connsiteX18" fmla="*/ 531872 w 4753376"/>
                  <a:gd name="connsiteY18" fmla="*/ 1852630 h 3670896"/>
                  <a:gd name="connsiteX19" fmla="*/ 550700 w 4753376"/>
                  <a:gd name="connsiteY19" fmla="*/ 1644354 h 3670896"/>
                  <a:gd name="connsiteX20" fmla="*/ 692871 w 4753376"/>
                  <a:gd name="connsiteY20" fmla="*/ 1396614 h 3670896"/>
                  <a:gd name="connsiteX21" fmla="*/ 915824 w 4753376"/>
                  <a:gd name="connsiteY21" fmla="*/ 1147808 h 3670896"/>
                  <a:gd name="connsiteX22" fmla="*/ 1323797 w 4753376"/>
                  <a:gd name="connsiteY22" fmla="*/ 731593 h 3670896"/>
                  <a:gd name="connsiteX23" fmla="*/ 1592080 w 4753376"/>
                  <a:gd name="connsiteY23" fmla="*/ 436541 h 3670896"/>
                  <a:gd name="connsiteX24" fmla="*/ 1811335 w 4753376"/>
                  <a:gd name="connsiteY24" fmla="*/ 170159 h 3670896"/>
                  <a:gd name="connsiteX25" fmla="*/ 1950566 w 4753376"/>
                  <a:gd name="connsiteY25" fmla="*/ 3208 h 3670896"/>
                  <a:gd name="connsiteX26" fmla="*/ 2148512 w 4753376"/>
                  <a:gd name="connsiteY26" fmla="*/ 71679 h 3670896"/>
                  <a:gd name="connsiteX27" fmla="*/ 2269675 w 4753376"/>
                  <a:gd name="connsiteY27" fmla="*/ 211368 h 3670896"/>
                  <a:gd name="connsiteX28" fmla="*/ 2272423 w 4753376"/>
                  <a:gd name="connsiteY28" fmla="*/ 486097 h 3670896"/>
                  <a:gd name="connsiteX29" fmla="*/ 1722894 w 4753376"/>
                  <a:gd name="connsiteY29" fmla="*/ 1189052 h 3670896"/>
                  <a:gd name="connsiteX30" fmla="*/ 1873185 w 4753376"/>
                  <a:gd name="connsiteY30" fmla="*/ 1423558 h 3670896"/>
                  <a:gd name="connsiteX31" fmla="*/ 4228777 w 4753376"/>
                  <a:gd name="connsiteY31" fmla="*/ 973776 h 3670896"/>
                  <a:gd name="connsiteX32" fmla="*/ 4496183 w 4753376"/>
                  <a:gd name="connsiteY32" fmla="*/ 913609 h 3670896"/>
                  <a:gd name="connsiteX33" fmla="*/ 4510953 w 4753376"/>
                  <a:gd name="connsiteY33" fmla="*/ 907454 h 3670896"/>
                  <a:gd name="connsiteX34" fmla="*/ 4527563 w 4753376"/>
                  <a:gd name="connsiteY34" fmla="*/ 910905 h 3670896"/>
                  <a:gd name="connsiteX35" fmla="*/ 4640121 w 4753376"/>
                  <a:gd name="connsiteY35" fmla="*/ 960636 h 3670896"/>
                  <a:gd name="connsiteX0" fmla="*/ 4640827 w 4754082"/>
                  <a:gd name="connsiteY0" fmla="*/ 960636 h 3670896"/>
                  <a:gd name="connsiteX1" fmla="*/ 4719734 w 4754082"/>
                  <a:gd name="connsiteY1" fmla="*/ 1035801 h 3670896"/>
                  <a:gd name="connsiteX2" fmla="*/ 4749320 w 4754082"/>
                  <a:gd name="connsiteY2" fmla="*/ 1176406 h 3670896"/>
                  <a:gd name="connsiteX3" fmla="*/ 4662816 w 4754082"/>
                  <a:gd name="connsiteY3" fmla="*/ 1332262 h 3670896"/>
                  <a:gd name="connsiteX4" fmla="*/ 4462024 w 4754082"/>
                  <a:gd name="connsiteY4" fmla="*/ 1397455 h 3670896"/>
                  <a:gd name="connsiteX5" fmla="*/ 4026395 w 4754082"/>
                  <a:gd name="connsiteY5" fmla="*/ 1447825 h 3670896"/>
                  <a:gd name="connsiteX6" fmla="*/ 4013180 w 4754082"/>
                  <a:gd name="connsiteY6" fmla="*/ 1455552 h 3670896"/>
                  <a:gd name="connsiteX7" fmla="*/ 4014118 w 4754082"/>
                  <a:gd name="connsiteY7" fmla="*/ 1457078 h 3670896"/>
                  <a:gd name="connsiteX8" fmla="*/ 3686259 w 4754082"/>
                  <a:gd name="connsiteY8" fmla="*/ 1498786 h 3670896"/>
                  <a:gd name="connsiteX9" fmla="*/ 3647436 w 4754082"/>
                  <a:gd name="connsiteY9" fmla="*/ 1485051 h 3670896"/>
                  <a:gd name="connsiteX10" fmla="*/ 3199425 w 4754082"/>
                  <a:gd name="connsiteY10" fmla="*/ 1530068 h 3670896"/>
                  <a:gd name="connsiteX11" fmla="*/ 2438205 w 4754082"/>
                  <a:gd name="connsiteY11" fmla="*/ 2556986 h 3670896"/>
                  <a:gd name="connsiteX12" fmla="*/ 1818566 w 4754082"/>
                  <a:gd name="connsiteY12" fmla="*/ 3322094 h 3670896"/>
                  <a:gd name="connsiteX13" fmla="*/ 1179848 w 4754082"/>
                  <a:gd name="connsiteY13" fmla="*/ 3518937 h 3670896"/>
                  <a:gd name="connsiteX14" fmla="*/ 719375 w 4754082"/>
                  <a:gd name="connsiteY14" fmla="*/ 3656215 h 3670896"/>
                  <a:gd name="connsiteX15" fmla="*/ 485734 w 4754082"/>
                  <a:gd name="connsiteY15" fmla="*/ 3156431 h 3670896"/>
                  <a:gd name="connsiteX16" fmla="*/ 262851 w 4754082"/>
                  <a:gd name="connsiteY16" fmla="*/ 2707777 h 3670896"/>
                  <a:gd name="connsiteX17" fmla="*/ 6683 w 4754082"/>
                  <a:gd name="connsiteY17" fmla="*/ 2100943 h 3670896"/>
                  <a:gd name="connsiteX18" fmla="*/ 551000 w 4754082"/>
                  <a:gd name="connsiteY18" fmla="*/ 1931163 h 3670896"/>
                  <a:gd name="connsiteX19" fmla="*/ 551406 w 4754082"/>
                  <a:gd name="connsiteY19" fmla="*/ 1644354 h 3670896"/>
                  <a:gd name="connsiteX20" fmla="*/ 693577 w 4754082"/>
                  <a:gd name="connsiteY20" fmla="*/ 1396614 h 3670896"/>
                  <a:gd name="connsiteX21" fmla="*/ 916530 w 4754082"/>
                  <a:gd name="connsiteY21" fmla="*/ 1147808 h 3670896"/>
                  <a:gd name="connsiteX22" fmla="*/ 1324503 w 4754082"/>
                  <a:gd name="connsiteY22" fmla="*/ 731593 h 3670896"/>
                  <a:gd name="connsiteX23" fmla="*/ 1592786 w 4754082"/>
                  <a:gd name="connsiteY23" fmla="*/ 436541 h 3670896"/>
                  <a:gd name="connsiteX24" fmla="*/ 1812041 w 4754082"/>
                  <a:gd name="connsiteY24" fmla="*/ 170159 h 3670896"/>
                  <a:gd name="connsiteX25" fmla="*/ 1951272 w 4754082"/>
                  <a:gd name="connsiteY25" fmla="*/ 3208 h 3670896"/>
                  <a:gd name="connsiteX26" fmla="*/ 2149218 w 4754082"/>
                  <a:gd name="connsiteY26" fmla="*/ 71679 h 3670896"/>
                  <a:gd name="connsiteX27" fmla="*/ 2270381 w 4754082"/>
                  <a:gd name="connsiteY27" fmla="*/ 211368 h 3670896"/>
                  <a:gd name="connsiteX28" fmla="*/ 2273129 w 4754082"/>
                  <a:gd name="connsiteY28" fmla="*/ 486097 h 3670896"/>
                  <a:gd name="connsiteX29" fmla="*/ 1723600 w 4754082"/>
                  <a:gd name="connsiteY29" fmla="*/ 1189052 h 3670896"/>
                  <a:gd name="connsiteX30" fmla="*/ 1873891 w 4754082"/>
                  <a:gd name="connsiteY30" fmla="*/ 1423558 h 3670896"/>
                  <a:gd name="connsiteX31" fmla="*/ 4229483 w 4754082"/>
                  <a:gd name="connsiteY31" fmla="*/ 973776 h 3670896"/>
                  <a:gd name="connsiteX32" fmla="*/ 4496889 w 4754082"/>
                  <a:gd name="connsiteY32" fmla="*/ 913609 h 3670896"/>
                  <a:gd name="connsiteX33" fmla="*/ 4511659 w 4754082"/>
                  <a:gd name="connsiteY33" fmla="*/ 907454 h 3670896"/>
                  <a:gd name="connsiteX34" fmla="*/ 4528269 w 4754082"/>
                  <a:gd name="connsiteY34" fmla="*/ 910905 h 3670896"/>
                  <a:gd name="connsiteX35" fmla="*/ 4640827 w 4754082"/>
                  <a:gd name="connsiteY35" fmla="*/ 960636 h 367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754082" h="3670896">
                    <a:moveTo>
                      <a:pt x="4640827" y="960636"/>
                    </a:moveTo>
                    <a:cubicBezTo>
                      <a:pt x="4673873" y="985036"/>
                      <a:pt x="4701313" y="1013676"/>
                      <a:pt x="4719734" y="1035801"/>
                    </a:cubicBezTo>
                    <a:cubicBezTo>
                      <a:pt x="4756576" y="1080051"/>
                      <a:pt x="4758807" y="1126996"/>
                      <a:pt x="4749320" y="1176406"/>
                    </a:cubicBezTo>
                    <a:cubicBezTo>
                      <a:pt x="4739834" y="1225816"/>
                      <a:pt x="4710698" y="1295421"/>
                      <a:pt x="4662816" y="1332262"/>
                    </a:cubicBezTo>
                    <a:cubicBezTo>
                      <a:pt x="4614934" y="1369103"/>
                      <a:pt x="4568094" y="1378195"/>
                      <a:pt x="4462024" y="1397455"/>
                    </a:cubicBezTo>
                    <a:cubicBezTo>
                      <a:pt x="4355954" y="1416715"/>
                      <a:pt x="4101202" y="1438142"/>
                      <a:pt x="4026395" y="1447825"/>
                    </a:cubicBezTo>
                    <a:cubicBezTo>
                      <a:pt x="3951588" y="1457508"/>
                      <a:pt x="4002518" y="1448835"/>
                      <a:pt x="4013180" y="1455552"/>
                    </a:cubicBezTo>
                    <a:lnTo>
                      <a:pt x="4014118" y="1457078"/>
                    </a:lnTo>
                    <a:lnTo>
                      <a:pt x="3686259" y="1498786"/>
                    </a:lnTo>
                    <a:lnTo>
                      <a:pt x="3647436" y="1485051"/>
                    </a:lnTo>
                    <a:cubicBezTo>
                      <a:pt x="3517942" y="1436948"/>
                      <a:pt x="3400964" y="1351412"/>
                      <a:pt x="3199425" y="1530068"/>
                    </a:cubicBezTo>
                    <a:cubicBezTo>
                      <a:pt x="2997887" y="1708724"/>
                      <a:pt x="2668348" y="2258315"/>
                      <a:pt x="2438205" y="2556986"/>
                    </a:cubicBezTo>
                    <a:cubicBezTo>
                      <a:pt x="2208062" y="2855657"/>
                      <a:pt x="2028292" y="3161769"/>
                      <a:pt x="1818566" y="3322094"/>
                    </a:cubicBezTo>
                    <a:cubicBezTo>
                      <a:pt x="1608840" y="3482419"/>
                      <a:pt x="1363046" y="3463250"/>
                      <a:pt x="1179848" y="3518937"/>
                    </a:cubicBezTo>
                    <a:cubicBezTo>
                      <a:pt x="996650" y="3574624"/>
                      <a:pt x="835061" y="3716633"/>
                      <a:pt x="719375" y="3656215"/>
                    </a:cubicBezTo>
                    <a:cubicBezTo>
                      <a:pt x="603689" y="3595797"/>
                      <a:pt x="561821" y="3314504"/>
                      <a:pt x="485734" y="3156431"/>
                    </a:cubicBezTo>
                    <a:cubicBezTo>
                      <a:pt x="409647" y="2998358"/>
                      <a:pt x="343233" y="2878990"/>
                      <a:pt x="262851" y="2707777"/>
                    </a:cubicBezTo>
                    <a:cubicBezTo>
                      <a:pt x="182469" y="2536565"/>
                      <a:pt x="-41342" y="2230379"/>
                      <a:pt x="6683" y="2100943"/>
                    </a:cubicBezTo>
                    <a:cubicBezTo>
                      <a:pt x="54708" y="1971507"/>
                      <a:pt x="460213" y="2007261"/>
                      <a:pt x="551000" y="1931163"/>
                    </a:cubicBezTo>
                    <a:cubicBezTo>
                      <a:pt x="641787" y="1855065"/>
                      <a:pt x="527643" y="1733445"/>
                      <a:pt x="551406" y="1644354"/>
                    </a:cubicBezTo>
                    <a:cubicBezTo>
                      <a:pt x="575169" y="1555263"/>
                      <a:pt x="632723" y="1479372"/>
                      <a:pt x="693577" y="1396614"/>
                    </a:cubicBezTo>
                    <a:cubicBezTo>
                      <a:pt x="754431" y="1313856"/>
                      <a:pt x="811375" y="1258644"/>
                      <a:pt x="916530" y="1147808"/>
                    </a:cubicBezTo>
                    <a:cubicBezTo>
                      <a:pt x="1021684" y="1036971"/>
                      <a:pt x="1211793" y="850138"/>
                      <a:pt x="1324503" y="731593"/>
                    </a:cubicBezTo>
                    <a:cubicBezTo>
                      <a:pt x="1437212" y="613048"/>
                      <a:pt x="1511530" y="530113"/>
                      <a:pt x="1592786" y="436541"/>
                    </a:cubicBezTo>
                    <a:cubicBezTo>
                      <a:pt x="1674042" y="342968"/>
                      <a:pt x="1752294" y="242381"/>
                      <a:pt x="1812041" y="170159"/>
                    </a:cubicBezTo>
                    <a:cubicBezTo>
                      <a:pt x="1871788" y="97937"/>
                      <a:pt x="1895076" y="19621"/>
                      <a:pt x="1951272" y="3208"/>
                    </a:cubicBezTo>
                    <a:cubicBezTo>
                      <a:pt x="2007469" y="-13206"/>
                      <a:pt x="2096034" y="36985"/>
                      <a:pt x="2149218" y="71679"/>
                    </a:cubicBezTo>
                    <a:cubicBezTo>
                      <a:pt x="2202403" y="106372"/>
                      <a:pt x="2249730" y="142298"/>
                      <a:pt x="2270381" y="211368"/>
                    </a:cubicBezTo>
                    <a:cubicBezTo>
                      <a:pt x="2291032" y="280438"/>
                      <a:pt x="2364259" y="323149"/>
                      <a:pt x="2273129" y="486097"/>
                    </a:cubicBezTo>
                    <a:cubicBezTo>
                      <a:pt x="2181998" y="649045"/>
                      <a:pt x="1790140" y="1032809"/>
                      <a:pt x="1723600" y="1189052"/>
                    </a:cubicBezTo>
                    <a:cubicBezTo>
                      <a:pt x="1657060" y="1345296"/>
                      <a:pt x="1456244" y="1459437"/>
                      <a:pt x="1873891" y="1423558"/>
                    </a:cubicBezTo>
                    <a:cubicBezTo>
                      <a:pt x="2291538" y="1387679"/>
                      <a:pt x="3787087" y="1059218"/>
                      <a:pt x="4229483" y="973776"/>
                    </a:cubicBezTo>
                    <a:cubicBezTo>
                      <a:pt x="4395382" y="941735"/>
                      <a:pt x="4467383" y="923430"/>
                      <a:pt x="4496889" y="913609"/>
                    </a:cubicBezTo>
                    <a:lnTo>
                      <a:pt x="4511659" y="907454"/>
                    </a:lnTo>
                    <a:lnTo>
                      <a:pt x="4528269" y="910905"/>
                    </a:lnTo>
                    <a:cubicBezTo>
                      <a:pt x="4569123" y="916074"/>
                      <a:pt x="4607778" y="936235"/>
                      <a:pt x="4640827" y="96063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79F6404-90DE-4590-8D6C-FB6BB8AAC3A4}"/>
                  </a:ext>
                </a:extLst>
              </p:cNvPr>
              <p:cNvSpPr/>
              <p:nvPr userDrawn="1"/>
            </p:nvSpPr>
            <p:spPr>
              <a:xfrm rot="1757443">
                <a:off x="6085682" y="4373379"/>
                <a:ext cx="850325" cy="1660727"/>
              </a:xfrm>
              <a:custGeom>
                <a:avLst/>
                <a:gdLst>
                  <a:gd name="connsiteX0" fmla="*/ 86077 w 821139"/>
                  <a:gd name="connsiteY0" fmla="*/ 1607393 h 1663793"/>
                  <a:gd name="connsiteX1" fmla="*/ 486127 w 821139"/>
                  <a:gd name="connsiteY1" fmla="*/ 1340693 h 1663793"/>
                  <a:gd name="connsiteX2" fmla="*/ 714727 w 821139"/>
                  <a:gd name="connsiteY2" fmla="*/ 1073993 h 1663793"/>
                  <a:gd name="connsiteX3" fmla="*/ 809977 w 821139"/>
                  <a:gd name="connsiteY3" fmla="*/ 445343 h 1663793"/>
                  <a:gd name="connsiteX4" fmla="*/ 467077 w 821139"/>
                  <a:gd name="connsiteY4" fmla="*/ 64343 h 1663793"/>
                  <a:gd name="connsiteX5" fmla="*/ 28927 w 821139"/>
                  <a:gd name="connsiteY5" fmla="*/ 159593 h 1663793"/>
                  <a:gd name="connsiteX6" fmla="*/ 86077 w 821139"/>
                  <a:gd name="connsiteY6" fmla="*/ 1607393 h 1663793"/>
                  <a:gd name="connsiteX0" fmla="*/ 48494 w 859798"/>
                  <a:gd name="connsiteY0" fmla="*/ 1614137 h 1670173"/>
                  <a:gd name="connsiteX1" fmla="*/ 524786 w 859798"/>
                  <a:gd name="connsiteY1" fmla="*/ 1343395 h 1670173"/>
                  <a:gd name="connsiteX2" fmla="*/ 753386 w 859798"/>
                  <a:gd name="connsiteY2" fmla="*/ 1076695 h 1670173"/>
                  <a:gd name="connsiteX3" fmla="*/ 848636 w 859798"/>
                  <a:gd name="connsiteY3" fmla="*/ 448045 h 1670173"/>
                  <a:gd name="connsiteX4" fmla="*/ 505736 w 859798"/>
                  <a:gd name="connsiteY4" fmla="*/ 67045 h 1670173"/>
                  <a:gd name="connsiteX5" fmla="*/ 67586 w 859798"/>
                  <a:gd name="connsiteY5" fmla="*/ 162295 h 1670173"/>
                  <a:gd name="connsiteX6" fmla="*/ 48494 w 859798"/>
                  <a:gd name="connsiteY6" fmla="*/ 1614137 h 1670173"/>
                  <a:gd name="connsiteX0" fmla="*/ 46648 w 858350"/>
                  <a:gd name="connsiteY0" fmla="*/ 1614137 h 1654613"/>
                  <a:gd name="connsiteX1" fmla="*/ 496137 w 858350"/>
                  <a:gd name="connsiteY1" fmla="*/ 1236230 h 1654613"/>
                  <a:gd name="connsiteX2" fmla="*/ 751540 w 858350"/>
                  <a:gd name="connsiteY2" fmla="*/ 1076695 h 1654613"/>
                  <a:gd name="connsiteX3" fmla="*/ 846790 w 858350"/>
                  <a:gd name="connsiteY3" fmla="*/ 448045 h 1654613"/>
                  <a:gd name="connsiteX4" fmla="*/ 503890 w 858350"/>
                  <a:gd name="connsiteY4" fmla="*/ 67045 h 1654613"/>
                  <a:gd name="connsiteX5" fmla="*/ 65740 w 858350"/>
                  <a:gd name="connsiteY5" fmla="*/ 162295 h 1654613"/>
                  <a:gd name="connsiteX6" fmla="*/ 46648 w 858350"/>
                  <a:gd name="connsiteY6" fmla="*/ 1614137 h 1654613"/>
                  <a:gd name="connsiteX0" fmla="*/ 46648 w 854450"/>
                  <a:gd name="connsiteY0" fmla="*/ 1614137 h 1655984"/>
                  <a:gd name="connsiteX1" fmla="*/ 496137 w 854450"/>
                  <a:gd name="connsiteY1" fmla="*/ 1236230 h 1655984"/>
                  <a:gd name="connsiteX2" fmla="*/ 722544 w 854450"/>
                  <a:gd name="connsiteY2" fmla="*/ 950608 h 1655984"/>
                  <a:gd name="connsiteX3" fmla="*/ 846790 w 854450"/>
                  <a:gd name="connsiteY3" fmla="*/ 448045 h 1655984"/>
                  <a:gd name="connsiteX4" fmla="*/ 503890 w 854450"/>
                  <a:gd name="connsiteY4" fmla="*/ 67045 h 1655984"/>
                  <a:gd name="connsiteX5" fmla="*/ 65740 w 854450"/>
                  <a:gd name="connsiteY5" fmla="*/ 162295 h 1655984"/>
                  <a:gd name="connsiteX6" fmla="*/ 46648 w 854450"/>
                  <a:gd name="connsiteY6" fmla="*/ 1614137 h 1655984"/>
                  <a:gd name="connsiteX0" fmla="*/ 47609 w 855287"/>
                  <a:gd name="connsiteY0" fmla="*/ 1614137 h 1650577"/>
                  <a:gd name="connsiteX1" fmla="*/ 511087 w 855287"/>
                  <a:gd name="connsiteY1" fmla="*/ 1191460 h 1650577"/>
                  <a:gd name="connsiteX2" fmla="*/ 723505 w 855287"/>
                  <a:gd name="connsiteY2" fmla="*/ 950608 h 1650577"/>
                  <a:gd name="connsiteX3" fmla="*/ 847751 w 855287"/>
                  <a:gd name="connsiteY3" fmla="*/ 448045 h 1650577"/>
                  <a:gd name="connsiteX4" fmla="*/ 504851 w 855287"/>
                  <a:gd name="connsiteY4" fmla="*/ 67045 h 1650577"/>
                  <a:gd name="connsiteX5" fmla="*/ 66701 w 855287"/>
                  <a:gd name="connsiteY5" fmla="*/ 162295 h 1650577"/>
                  <a:gd name="connsiteX6" fmla="*/ 47609 w 855287"/>
                  <a:gd name="connsiteY6" fmla="*/ 1614137 h 1650577"/>
                  <a:gd name="connsiteX0" fmla="*/ 47609 w 850406"/>
                  <a:gd name="connsiteY0" fmla="*/ 1614137 h 1651001"/>
                  <a:gd name="connsiteX1" fmla="*/ 511087 w 850406"/>
                  <a:gd name="connsiteY1" fmla="*/ 1191460 h 1651001"/>
                  <a:gd name="connsiteX2" fmla="*/ 655974 w 850406"/>
                  <a:gd name="connsiteY2" fmla="*/ 905695 h 1651001"/>
                  <a:gd name="connsiteX3" fmla="*/ 847751 w 850406"/>
                  <a:gd name="connsiteY3" fmla="*/ 448045 h 1651001"/>
                  <a:gd name="connsiteX4" fmla="*/ 504851 w 850406"/>
                  <a:gd name="connsiteY4" fmla="*/ 67045 h 1651001"/>
                  <a:gd name="connsiteX5" fmla="*/ 66701 w 850406"/>
                  <a:gd name="connsiteY5" fmla="*/ 162295 h 1651001"/>
                  <a:gd name="connsiteX6" fmla="*/ 47609 w 850406"/>
                  <a:gd name="connsiteY6" fmla="*/ 1614137 h 1651001"/>
                  <a:gd name="connsiteX0" fmla="*/ 47609 w 850406"/>
                  <a:gd name="connsiteY0" fmla="*/ 1614137 h 1651381"/>
                  <a:gd name="connsiteX1" fmla="*/ 511087 w 850406"/>
                  <a:gd name="connsiteY1" fmla="*/ 1191460 h 1651381"/>
                  <a:gd name="connsiteX2" fmla="*/ 655974 w 850406"/>
                  <a:gd name="connsiteY2" fmla="*/ 905695 h 1651381"/>
                  <a:gd name="connsiteX3" fmla="*/ 847751 w 850406"/>
                  <a:gd name="connsiteY3" fmla="*/ 448045 h 1651381"/>
                  <a:gd name="connsiteX4" fmla="*/ 504851 w 850406"/>
                  <a:gd name="connsiteY4" fmla="*/ 67045 h 1651381"/>
                  <a:gd name="connsiteX5" fmla="*/ 66701 w 850406"/>
                  <a:gd name="connsiteY5" fmla="*/ 162295 h 1651381"/>
                  <a:gd name="connsiteX6" fmla="*/ 47609 w 850406"/>
                  <a:gd name="connsiteY6" fmla="*/ 1614137 h 1651381"/>
                  <a:gd name="connsiteX0" fmla="*/ 47525 w 850325"/>
                  <a:gd name="connsiteY0" fmla="*/ 1614137 h 1660727"/>
                  <a:gd name="connsiteX1" fmla="*/ 509765 w 850325"/>
                  <a:gd name="connsiteY1" fmla="*/ 1263519 h 1660727"/>
                  <a:gd name="connsiteX2" fmla="*/ 655890 w 850325"/>
                  <a:gd name="connsiteY2" fmla="*/ 905695 h 1660727"/>
                  <a:gd name="connsiteX3" fmla="*/ 847667 w 850325"/>
                  <a:gd name="connsiteY3" fmla="*/ 448045 h 1660727"/>
                  <a:gd name="connsiteX4" fmla="*/ 504767 w 850325"/>
                  <a:gd name="connsiteY4" fmla="*/ 67045 h 1660727"/>
                  <a:gd name="connsiteX5" fmla="*/ 66617 w 850325"/>
                  <a:gd name="connsiteY5" fmla="*/ 162295 h 1660727"/>
                  <a:gd name="connsiteX6" fmla="*/ 47525 w 850325"/>
                  <a:gd name="connsiteY6" fmla="*/ 1614137 h 166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0325" h="1660727">
                    <a:moveTo>
                      <a:pt x="47525" y="1614137"/>
                    </a:moveTo>
                    <a:cubicBezTo>
                      <a:pt x="121383" y="1797674"/>
                      <a:pt x="351601" y="1388172"/>
                      <a:pt x="509765" y="1263519"/>
                    </a:cubicBezTo>
                    <a:cubicBezTo>
                      <a:pt x="667929" y="1138866"/>
                      <a:pt x="599573" y="1041607"/>
                      <a:pt x="655890" y="905695"/>
                    </a:cubicBezTo>
                    <a:cubicBezTo>
                      <a:pt x="712207" y="769783"/>
                      <a:pt x="872854" y="587820"/>
                      <a:pt x="847667" y="448045"/>
                    </a:cubicBezTo>
                    <a:cubicBezTo>
                      <a:pt x="822480" y="308270"/>
                      <a:pt x="634942" y="114670"/>
                      <a:pt x="504767" y="67045"/>
                    </a:cubicBezTo>
                    <a:cubicBezTo>
                      <a:pt x="374592" y="19420"/>
                      <a:pt x="142824" y="-95554"/>
                      <a:pt x="66617" y="162295"/>
                    </a:cubicBezTo>
                    <a:cubicBezTo>
                      <a:pt x="-9590" y="420144"/>
                      <a:pt x="-26333" y="1430600"/>
                      <a:pt x="47525" y="161413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6B9880-318B-4032-825C-E9077F2E5EA0}"/>
                </a:ext>
              </a:extLst>
            </p:cNvPr>
            <p:cNvGrpSpPr/>
            <p:nvPr userDrawn="1"/>
          </p:nvGrpSpPr>
          <p:grpSpPr>
            <a:xfrm>
              <a:off x="5015476" y="1097782"/>
              <a:ext cx="2121685" cy="4162780"/>
              <a:chOff x="11468100" y="209550"/>
              <a:chExt cx="2857500" cy="510540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660122E-4838-450B-B009-9915F2E42555}"/>
                  </a:ext>
                </a:extLst>
              </p:cNvPr>
              <p:cNvSpPr/>
              <p:nvPr/>
            </p:nvSpPr>
            <p:spPr>
              <a:xfrm>
                <a:off x="11468100" y="209550"/>
                <a:ext cx="2857500" cy="5105400"/>
              </a:xfrm>
              <a:prstGeom prst="roundRect">
                <a:avLst>
                  <a:gd name="adj" fmla="val 10667"/>
                </a:avLst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1A48F10-688A-4156-BC29-62F49FA9A45E}"/>
                  </a:ext>
                </a:extLst>
              </p:cNvPr>
              <p:cNvSpPr/>
              <p:nvPr/>
            </p:nvSpPr>
            <p:spPr>
              <a:xfrm>
                <a:off x="12668250" y="476250"/>
                <a:ext cx="457200" cy="1143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A52795E-A179-46B5-85D4-FFCD297D1BAF}"/>
                  </a:ext>
                </a:extLst>
              </p:cNvPr>
              <p:cNvSpPr/>
              <p:nvPr/>
            </p:nvSpPr>
            <p:spPr>
              <a:xfrm>
                <a:off x="12582525" y="4848225"/>
                <a:ext cx="628650" cy="1714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258205B-514B-41F3-A132-0E6C4063C34F}"/>
                  </a:ext>
                </a:extLst>
              </p:cNvPr>
              <p:cNvSpPr/>
              <p:nvPr/>
            </p:nvSpPr>
            <p:spPr>
              <a:xfrm>
                <a:off x="12012000" y="476250"/>
                <a:ext cx="180000" cy="180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F252C0-A826-459D-BFB9-FD8680CAC3BE}"/>
                </a:ext>
              </a:extLst>
            </p:cNvPr>
            <p:cNvSpPr/>
            <p:nvPr userDrawn="1"/>
          </p:nvSpPr>
          <p:spPr>
            <a:xfrm rot="2373329">
              <a:off x="3920286" y="5643467"/>
              <a:ext cx="2118731" cy="533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494A31-6496-42C2-AF8C-EC297CC88CDB}"/>
                </a:ext>
              </a:extLst>
            </p:cNvPr>
            <p:cNvSpPr/>
            <p:nvPr userDrawn="1"/>
          </p:nvSpPr>
          <p:spPr>
            <a:xfrm>
              <a:off x="4185538" y="5198682"/>
              <a:ext cx="180000" cy="1800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D6EA1B-F06C-4616-A5CF-8C83A8993C95}"/>
                </a:ext>
              </a:extLst>
            </p:cNvPr>
            <p:cNvGrpSpPr/>
            <p:nvPr userDrawn="1"/>
          </p:nvGrpSpPr>
          <p:grpSpPr>
            <a:xfrm>
              <a:off x="6500239" y="1696545"/>
              <a:ext cx="1259724" cy="3183464"/>
              <a:chOff x="6818181" y="1416995"/>
              <a:chExt cx="1259724" cy="318346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10187EA-BB0C-4319-BB70-95E5DD71D5AA}"/>
                  </a:ext>
                </a:extLst>
              </p:cNvPr>
              <p:cNvSpPr/>
              <p:nvPr/>
            </p:nvSpPr>
            <p:spPr>
              <a:xfrm rot="19612974">
                <a:off x="7591895" y="1416995"/>
                <a:ext cx="10109" cy="4348"/>
              </a:xfrm>
              <a:custGeom>
                <a:avLst/>
                <a:gdLst>
                  <a:gd name="connsiteX0" fmla="*/ 6213 w 7444"/>
                  <a:gd name="connsiteY0" fmla="*/ 109 h 3837"/>
                  <a:gd name="connsiteX1" fmla="*/ 5876 w 7444"/>
                  <a:gd name="connsiteY1" fmla="*/ 2806 h 3837"/>
                  <a:gd name="connsiteX2" fmla="*/ 3400 w 7444"/>
                  <a:gd name="connsiteY2" fmla="*/ 3837 h 3837"/>
                  <a:gd name="connsiteX3" fmla="*/ 1857 w 7444"/>
                  <a:gd name="connsiteY3" fmla="*/ 3517 h 3837"/>
                  <a:gd name="connsiteX4" fmla="*/ 6213 w 7444"/>
                  <a:gd name="connsiteY4" fmla="*/ 109 h 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4" h="3837">
                    <a:moveTo>
                      <a:pt x="6213" y="109"/>
                    </a:moveTo>
                    <a:cubicBezTo>
                      <a:pt x="7649" y="389"/>
                      <a:pt x="8171" y="1223"/>
                      <a:pt x="5876" y="2806"/>
                    </a:cubicBezTo>
                    <a:lnTo>
                      <a:pt x="3400" y="3837"/>
                    </a:lnTo>
                    <a:lnTo>
                      <a:pt x="1857" y="3517"/>
                    </a:lnTo>
                    <a:cubicBezTo>
                      <a:pt x="-3188" y="1203"/>
                      <a:pt x="3340" y="-452"/>
                      <a:pt x="6213" y="10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41400DE-8702-4181-A3BF-0F0D4B0C7816}"/>
                  </a:ext>
                </a:extLst>
              </p:cNvPr>
              <p:cNvSpPr/>
              <p:nvPr/>
            </p:nvSpPr>
            <p:spPr>
              <a:xfrm rot="19612974">
                <a:off x="6818181" y="2472371"/>
                <a:ext cx="1217003" cy="624078"/>
              </a:xfrm>
              <a:custGeom>
                <a:avLst/>
                <a:gdLst>
                  <a:gd name="connsiteX0" fmla="*/ 720253 w 896217"/>
                  <a:gd name="connsiteY0" fmla="*/ 54951 h 573962"/>
                  <a:gd name="connsiteX1" fmla="*/ 759418 w 896217"/>
                  <a:gd name="connsiteY1" fmla="*/ 81083 h 573962"/>
                  <a:gd name="connsiteX2" fmla="*/ 891218 w 896217"/>
                  <a:gd name="connsiteY2" fmla="*/ 227711 h 573962"/>
                  <a:gd name="connsiteX3" fmla="*/ 850960 w 896217"/>
                  <a:gd name="connsiteY3" fmla="*/ 428897 h 573962"/>
                  <a:gd name="connsiteX4" fmla="*/ 686756 w 896217"/>
                  <a:gd name="connsiteY4" fmla="*/ 564395 h 573962"/>
                  <a:gd name="connsiteX5" fmla="*/ 408329 w 896217"/>
                  <a:gd name="connsiteY5" fmla="*/ 549567 h 573962"/>
                  <a:gd name="connsiteX6" fmla="*/ 83197 w 896217"/>
                  <a:gd name="connsiteY6" fmla="*/ 443620 h 573962"/>
                  <a:gd name="connsiteX7" fmla="*/ 3209 w 896217"/>
                  <a:gd name="connsiteY7" fmla="*/ 194321 h 573962"/>
                  <a:gd name="connsiteX8" fmla="*/ 160015 w 896217"/>
                  <a:gd name="connsiteY8" fmla="*/ 23672 h 573962"/>
                  <a:gd name="connsiteX9" fmla="*/ 339470 w 896217"/>
                  <a:gd name="connsiteY9" fmla="*/ 4264 h 573962"/>
                  <a:gd name="connsiteX10" fmla="*/ 597082 w 896217"/>
                  <a:gd name="connsiteY10" fmla="*/ 51003 h 573962"/>
                  <a:gd name="connsiteX11" fmla="*/ 601401 w 896217"/>
                  <a:gd name="connsiteY11" fmla="*/ 48142 h 573962"/>
                  <a:gd name="connsiteX12" fmla="*/ 639171 w 896217"/>
                  <a:gd name="connsiteY12" fmla="*/ 52890 h 573962"/>
                  <a:gd name="connsiteX13" fmla="*/ 710929 w 896217"/>
                  <a:gd name="connsiteY13" fmla="*/ 55883 h 573962"/>
                  <a:gd name="connsiteX14" fmla="*/ 720253 w 896217"/>
                  <a:gd name="connsiteY14" fmla="*/ 54951 h 573962"/>
                  <a:gd name="connsiteX0" fmla="*/ 720324 w 896288"/>
                  <a:gd name="connsiteY0" fmla="*/ 54951 h 570047"/>
                  <a:gd name="connsiteX1" fmla="*/ 759489 w 896288"/>
                  <a:gd name="connsiteY1" fmla="*/ 81083 h 570047"/>
                  <a:gd name="connsiteX2" fmla="*/ 891289 w 896288"/>
                  <a:gd name="connsiteY2" fmla="*/ 227711 h 570047"/>
                  <a:gd name="connsiteX3" fmla="*/ 851031 w 896288"/>
                  <a:gd name="connsiteY3" fmla="*/ 428897 h 570047"/>
                  <a:gd name="connsiteX4" fmla="*/ 686827 w 896288"/>
                  <a:gd name="connsiteY4" fmla="*/ 564395 h 570047"/>
                  <a:gd name="connsiteX5" fmla="*/ 414414 w 896288"/>
                  <a:gd name="connsiteY5" fmla="*/ 534536 h 570047"/>
                  <a:gd name="connsiteX6" fmla="*/ 83268 w 896288"/>
                  <a:gd name="connsiteY6" fmla="*/ 443620 h 570047"/>
                  <a:gd name="connsiteX7" fmla="*/ 3280 w 896288"/>
                  <a:gd name="connsiteY7" fmla="*/ 194321 h 570047"/>
                  <a:gd name="connsiteX8" fmla="*/ 160086 w 896288"/>
                  <a:gd name="connsiteY8" fmla="*/ 23672 h 570047"/>
                  <a:gd name="connsiteX9" fmla="*/ 339541 w 896288"/>
                  <a:gd name="connsiteY9" fmla="*/ 4264 h 570047"/>
                  <a:gd name="connsiteX10" fmla="*/ 597153 w 896288"/>
                  <a:gd name="connsiteY10" fmla="*/ 51003 h 570047"/>
                  <a:gd name="connsiteX11" fmla="*/ 601472 w 896288"/>
                  <a:gd name="connsiteY11" fmla="*/ 48142 h 570047"/>
                  <a:gd name="connsiteX12" fmla="*/ 639242 w 896288"/>
                  <a:gd name="connsiteY12" fmla="*/ 52890 h 570047"/>
                  <a:gd name="connsiteX13" fmla="*/ 711000 w 896288"/>
                  <a:gd name="connsiteY13" fmla="*/ 55883 h 570047"/>
                  <a:gd name="connsiteX14" fmla="*/ 720324 w 896288"/>
                  <a:gd name="connsiteY14" fmla="*/ 54951 h 570047"/>
                  <a:gd name="connsiteX0" fmla="*/ 720324 w 896208"/>
                  <a:gd name="connsiteY0" fmla="*/ 54951 h 550709"/>
                  <a:gd name="connsiteX1" fmla="*/ 759489 w 896208"/>
                  <a:gd name="connsiteY1" fmla="*/ 81083 h 550709"/>
                  <a:gd name="connsiteX2" fmla="*/ 891289 w 896208"/>
                  <a:gd name="connsiteY2" fmla="*/ 227711 h 550709"/>
                  <a:gd name="connsiteX3" fmla="*/ 851031 w 896208"/>
                  <a:gd name="connsiteY3" fmla="*/ 428897 h 550709"/>
                  <a:gd name="connsiteX4" fmla="*/ 690992 w 896208"/>
                  <a:gd name="connsiteY4" fmla="*/ 540575 h 550709"/>
                  <a:gd name="connsiteX5" fmla="*/ 414414 w 896208"/>
                  <a:gd name="connsiteY5" fmla="*/ 534536 h 550709"/>
                  <a:gd name="connsiteX6" fmla="*/ 83268 w 896208"/>
                  <a:gd name="connsiteY6" fmla="*/ 443620 h 550709"/>
                  <a:gd name="connsiteX7" fmla="*/ 3280 w 896208"/>
                  <a:gd name="connsiteY7" fmla="*/ 194321 h 550709"/>
                  <a:gd name="connsiteX8" fmla="*/ 160086 w 896208"/>
                  <a:gd name="connsiteY8" fmla="*/ 23672 h 550709"/>
                  <a:gd name="connsiteX9" fmla="*/ 339541 w 896208"/>
                  <a:gd name="connsiteY9" fmla="*/ 4264 h 550709"/>
                  <a:gd name="connsiteX10" fmla="*/ 597153 w 896208"/>
                  <a:gd name="connsiteY10" fmla="*/ 51003 h 550709"/>
                  <a:gd name="connsiteX11" fmla="*/ 601472 w 896208"/>
                  <a:gd name="connsiteY11" fmla="*/ 48142 h 550709"/>
                  <a:gd name="connsiteX12" fmla="*/ 639242 w 896208"/>
                  <a:gd name="connsiteY12" fmla="*/ 52890 h 550709"/>
                  <a:gd name="connsiteX13" fmla="*/ 711000 w 896208"/>
                  <a:gd name="connsiteY13" fmla="*/ 55883 h 550709"/>
                  <a:gd name="connsiteX14" fmla="*/ 720324 w 896208"/>
                  <a:gd name="connsiteY14" fmla="*/ 54951 h 55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6208" h="550709">
                    <a:moveTo>
                      <a:pt x="720324" y="54951"/>
                    </a:moveTo>
                    <a:lnTo>
                      <a:pt x="759489" y="81083"/>
                    </a:lnTo>
                    <a:cubicBezTo>
                      <a:pt x="830403" y="127341"/>
                      <a:pt x="876032" y="169741"/>
                      <a:pt x="891289" y="227711"/>
                    </a:cubicBezTo>
                    <a:cubicBezTo>
                      <a:pt x="906546" y="285680"/>
                      <a:pt x="884414" y="376753"/>
                      <a:pt x="851031" y="428897"/>
                    </a:cubicBezTo>
                    <a:cubicBezTo>
                      <a:pt x="817648" y="481041"/>
                      <a:pt x="763761" y="522969"/>
                      <a:pt x="690992" y="540575"/>
                    </a:cubicBezTo>
                    <a:cubicBezTo>
                      <a:pt x="618223" y="558181"/>
                      <a:pt x="515701" y="550695"/>
                      <a:pt x="414414" y="534536"/>
                    </a:cubicBezTo>
                    <a:cubicBezTo>
                      <a:pt x="313127" y="518377"/>
                      <a:pt x="151790" y="500323"/>
                      <a:pt x="83268" y="443620"/>
                    </a:cubicBezTo>
                    <a:cubicBezTo>
                      <a:pt x="14746" y="386918"/>
                      <a:pt x="-9523" y="264313"/>
                      <a:pt x="3280" y="194321"/>
                    </a:cubicBezTo>
                    <a:cubicBezTo>
                      <a:pt x="16082" y="124329"/>
                      <a:pt x="104043" y="55348"/>
                      <a:pt x="160086" y="23672"/>
                    </a:cubicBezTo>
                    <a:cubicBezTo>
                      <a:pt x="216130" y="-8005"/>
                      <a:pt x="266697" y="-291"/>
                      <a:pt x="339541" y="4264"/>
                    </a:cubicBezTo>
                    <a:cubicBezTo>
                      <a:pt x="412385" y="8820"/>
                      <a:pt x="535098" y="68649"/>
                      <a:pt x="597153" y="51003"/>
                    </a:cubicBezTo>
                    <a:lnTo>
                      <a:pt x="601472" y="48142"/>
                    </a:lnTo>
                    <a:lnTo>
                      <a:pt x="639242" y="52890"/>
                    </a:lnTo>
                    <a:cubicBezTo>
                      <a:pt x="669556" y="55960"/>
                      <a:pt x="692765" y="56727"/>
                      <a:pt x="711000" y="55883"/>
                    </a:cubicBezTo>
                    <a:lnTo>
                      <a:pt x="720324" y="5495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2780212-BAF4-4563-8DE2-6B14BFE5156D}"/>
                  </a:ext>
                </a:extLst>
              </p:cNvPr>
              <p:cNvSpPr/>
              <p:nvPr/>
            </p:nvSpPr>
            <p:spPr>
              <a:xfrm rot="19612974">
                <a:off x="6818181" y="3163187"/>
                <a:ext cx="1217003" cy="624078"/>
              </a:xfrm>
              <a:custGeom>
                <a:avLst/>
                <a:gdLst>
                  <a:gd name="connsiteX0" fmla="*/ 720253 w 896217"/>
                  <a:gd name="connsiteY0" fmla="*/ 54951 h 573962"/>
                  <a:gd name="connsiteX1" fmla="*/ 759418 w 896217"/>
                  <a:gd name="connsiteY1" fmla="*/ 81083 h 573962"/>
                  <a:gd name="connsiteX2" fmla="*/ 891218 w 896217"/>
                  <a:gd name="connsiteY2" fmla="*/ 227711 h 573962"/>
                  <a:gd name="connsiteX3" fmla="*/ 850960 w 896217"/>
                  <a:gd name="connsiteY3" fmla="*/ 428897 h 573962"/>
                  <a:gd name="connsiteX4" fmla="*/ 686756 w 896217"/>
                  <a:gd name="connsiteY4" fmla="*/ 564395 h 573962"/>
                  <a:gd name="connsiteX5" fmla="*/ 408329 w 896217"/>
                  <a:gd name="connsiteY5" fmla="*/ 549567 h 573962"/>
                  <a:gd name="connsiteX6" fmla="*/ 83197 w 896217"/>
                  <a:gd name="connsiteY6" fmla="*/ 443620 h 573962"/>
                  <a:gd name="connsiteX7" fmla="*/ 3209 w 896217"/>
                  <a:gd name="connsiteY7" fmla="*/ 194321 h 573962"/>
                  <a:gd name="connsiteX8" fmla="*/ 160015 w 896217"/>
                  <a:gd name="connsiteY8" fmla="*/ 23672 h 573962"/>
                  <a:gd name="connsiteX9" fmla="*/ 339470 w 896217"/>
                  <a:gd name="connsiteY9" fmla="*/ 4264 h 573962"/>
                  <a:gd name="connsiteX10" fmla="*/ 597082 w 896217"/>
                  <a:gd name="connsiteY10" fmla="*/ 51003 h 573962"/>
                  <a:gd name="connsiteX11" fmla="*/ 601401 w 896217"/>
                  <a:gd name="connsiteY11" fmla="*/ 48142 h 573962"/>
                  <a:gd name="connsiteX12" fmla="*/ 639171 w 896217"/>
                  <a:gd name="connsiteY12" fmla="*/ 52890 h 573962"/>
                  <a:gd name="connsiteX13" fmla="*/ 710929 w 896217"/>
                  <a:gd name="connsiteY13" fmla="*/ 55883 h 573962"/>
                  <a:gd name="connsiteX14" fmla="*/ 720253 w 896217"/>
                  <a:gd name="connsiteY14" fmla="*/ 54951 h 573962"/>
                  <a:gd name="connsiteX0" fmla="*/ 720324 w 896288"/>
                  <a:gd name="connsiteY0" fmla="*/ 54951 h 570047"/>
                  <a:gd name="connsiteX1" fmla="*/ 759489 w 896288"/>
                  <a:gd name="connsiteY1" fmla="*/ 81083 h 570047"/>
                  <a:gd name="connsiteX2" fmla="*/ 891289 w 896288"/>
                  <a:gd name="connsiteY2" fmla="*/ 227711 h 570047"/>
                  <a:gd name="connsiteX3" fmla="*/ 851031 w 896288"/>
                  <a:gd name="connsiteY3" fmla="*/ 428897 h 570047"/>
                  <a:gd name="connsiteX4" fmla="*/ 686827 w 896288"/>
                  <a:gd name="connsiteY4" fmla="*/ 564395 h 570047"/>
                  <a:gd name="connsiteX5" fmla="*/ 414414 w 896288"/>
                  <a:gd name="connsiteY5" fmla="*/ 534536 h 570047"/>
                  <a:gd name="connsiteX6" fmla="*/ 83268 w 896288"/>
                  <a:gd name="connsiteY6" fmla="*/ 443620 h 570047"/>
                  <a:gd name="connsiteX7" fmla="*/ 3280 w 896288"/>
                  <a:gd name="connsiteY7" fmla="*/ 194321 h 570047"/>
                  <a:gd name="connsiteX8" fmla="*/ 160086 w 896288"/>
                  <a:gd name="connsiteY8" fmla="*/ 23672 h 570047"/>
                  <a:gd name="connsiteX9" fmla="*/ 339541 w 896288"/>
                  <a:gd name="connsiteY9" fmla="*/ 4264 h 570047"/>
                  <a:gd name="connsiteX10" fmla="*/ 597153 w 896288"/>
                  <a:gd name="connsiteY10" fmla="*/ 51003 h 570047"/>
                  <a:gd name="connsiteX11" fmla="*/ 601472 w 896288"/>
                  <a:gd name="connsiteY11" fmla="*/ 48142 h 570047"/>
                  <a:gd name="connsiteX12" fmla="*/ 639242 w 896288"/>
                  <a:gd name="connsiteY12" fmla="*/ 52890 h 570047"/>
                  <a:gd name="connsiteX13" fmla="*/ 711000 w 896288"/>
                  <a:gd name="connsiteY13" fmla="*/ 55883 h 570047"/>
                  <a:gd name="connsiteX14" fmla="*/ 720324 w 896288"/>
                  <a:gd name="connsiteY14" fmla="*/ 54951 h 570047"/>
                  <a:gd name="connsiteX0" fmla="*/ 720324 w 896208"/>
                  <a:gd name="connsiteY0" fmla="*/ 54951 h 550709"/>
                  <a:gd name="connsiteX1" fmla="*/ 759489 w 896208"/>
                  <a:gd name="connsiteY1" fmla="*/ 81083 h 550709"/>
                  <a:gd name="connsiteX2" fmla="*/ 891289 w 896208"/>
                  <a:gd name="connsiteY2" fmla="*/ 227711 h 550709"/>
                  <a:gd name="connsiteX3" fmla="*/ 851031 w 896208"/>
                  <a:gd name="connsiteY3" fmla="*/ 428897 h 550709"/>
                  <a:gd name="connsiteX4" fmla="*/ 690992 w 896208"/>
                  <a:gd name="connsiteY4" fmla="*/ 540575 h 550709"/>
                  <a:gd name="connsiteX5" fmla="*/ 414414 w 896208"/>
                  <a:gd name="connsiteY5" fmla="*/ 534536 h 550709"/>
                  <a:gd name="connsiteX6" fmla="*/ 83268 w 896208"/>
                  <a:gd name="connsiteY6" fmla="*/ 443620 h 550709"/>
                  <a:gd name="connsiteX7" fmla="*/ 3280 w 896208"/>
                  <a:gd name="connsiteY7" fmla="*/ 194321 h 550709"/>
                  <a:gd name="connsiteX8" fmla="*/ 160086 w 896208"/>
                  <a:gd name="connsiteY8" fmla="*/ 23672 h 550709"/>
                  <a:gd name="connsiteX9" fmla="*/ 339541 w 896208"/>
                  <a:gd name="connsiteY9" fmla="*/ 4264 h 550709"/>
                  <a:gd name="connsiteX10" fmla="*/ 597153 w 896208"/>
                  <a:gd name="connsiteY10" fmla="*/ 51003 h 550709"/>
                  <a:gd name="connsiteX11" fmla="*/ 601472 w 896208"/>
                  <a:gd name="connsiteY11" fmla="*/ 48142 h 550709"/>
                  <a:gd name="connsiteX12" fmla="*/ 639242 w 896208"/>
                  <a:gd name="connsiteY12" fmla="*/ 52890 h 550709"/>
                  <a:gd name="connsiteX13" fmla="*/ 711000 w 896208"/>
                  <a:gd name="connsiteY13" fmla="*/ 55883 h 550709"/>
                  <a:gd name="connsiteX14" fmla="*/ 720324 w 896208"/>
                  <a:gd name="connsiteY14" fmla="*/ 54951 h 55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6208" h="550709">
                    <a:moveTo>
                      <a:pt x="720324" y="54951"/>
                    </a:moveTo>
                    <a:lnTo>
                      <a:pt x="759489" y="81083"/>
                    </a:lnTo>
                    <a:cubicBezTo>
                      <a:pt x="830403" y="127341"/>
                      <a:pt x="876032" y="169741"/>
                      <a:pt x="891289" y="227711"/>
                    </a:cubicBezTo>
                    <a:cubicBezTo>
                      <a:pt x="906546" y="285680"/>
                      <a:pt x="884414" y="376753"/>
                      <a:pt x="851031" y="428897"/>
                    </a:cubicBezTo>
                    <a:cubicBezTo>
                      <a:pt x="817648" y="481041"/>
                      <a:pt x="763761" y="522969"/>
                      <a:pt x="690992" y="540575"/>
                    </a:cubicBezTo>
                    <a:cubicBezTo>
                      <a:pt x="618223" y="558181"/>
                      <a:pt x="515701" y="550695"/>
                      <a:pt x="414414" y="534536"/>
                    </a:cubicBezTo>
                    <a:cubicBezTo>
                      <a:pt x="313127" y="518377"/>
                      <a:pt x="151790" y="500323"/>
                      <a:pt x="83268" y="443620"/>
                    </a:cubicBezTo>
                    <a:cubicBezTo>
                      <a:pt x="14746" y="386918"/>
                      <a:pt x="-9523" y="264313"/>
                      <a:pt x="3280" y="194321"/>
                    </a:cubicBezTo>
                    <a:cubicBezTo>
                      <a:pt x="16082" y="124329"/>
                      <a:pt x="104043" y="55348"/>
                      <a:pt x="160086" y="23672"/>
                    </a:cubicBezTo>
                    <a:cubicBezTo>
                      <a:pt x="216130" y="-8005"/>
                      <a:pt x="266697" y="-291"/>
                      <a:pt x="339541" y="4264"/>
                    </a:cubicBezTo>
                    <a:cubicBezTo>
                      <a:pt x="412385" y="8820"/>
                      <a:pt x="535098" y="68649"/>
                      <a:pt x="597153" y="51003"/>
                    </a:cubicBezTo>
                    <a:lnTo>
                      <a:pt x="601472" y="48142"/>
                    </a:lnTo>
                    <a:lnTo>
                      <a:pt x="639242" y="52890"/>
                    </a:lnTo>
                    <a:cubicBezTo>
                      <a:pt x="669556" y="55960"/>
                      <a:pt x="692765" y="56727"/>
                      <a:pt x="711000" y="55883"/>
                    </a:cubicBezTo>
                    <a:lnTo>
                      <a:pt x="720324" y="5495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D0EE2B4-2886-41CF-8D25-C9072C9A821B}"/>
                  </a:ext>
                </a:extLst>
              </p:cNvPr>
              <p:cNvSpPr/>
              <p:nvPr/>
            </p:nvSpPr>
            <p:spPr>
              <a:xfrm rot="19612974">
                <a:off x="6860902" y="3866053"/>
                <a:ext cx="1217003" cy="624078"/>
              </a:xfrm>
              <a:custGeom>
                <a:avLst/>
                <a:gdLst>
                  <a:gd name="connsiteX0" fmla="*/ 720253 w 896217"/>
                  <a:gd name="connsiteY0" fmla="*/ 54951 h 573962"/>
                  <a:gd name="connsiteX1" fmla="*/ 759418 w 896217"/>
                  <a:gd name="connsiteY1" fmla="*/ 81083 h 573962"/>
                  <a:gd name="connsiteX2" fmla="*/ 891218 w 896217"/>
                  <a:gd name="connsiteY2" fmla="*/ 227711 h 573962"/>
                  <a:gd name="connsiteX3" fmla="*/ 850960 w 896217"/>
                  <a:gd name="connsiteY3" fmla="*/ 428897 h 573962"/>
                  <a:gd name="connsiteX4" fmla="*/ 686756 w 896217"/>
                  <a:gd name="connsiteY4" fmla="*/ 564395 h 573962"/>
                  <a:gd name="connsiteX5" fmla="*/ 408329 w 896217"/>
                  <a:gd name="connsiteY5" fmla="*/ 549567 h 573962"/>
                  <a:gd name="connsiteX6" fmla="*/ 83197 w 896217"/>
                  <a:gd name="connsiteY6" fmla="*/ 443620 h 573962"/>
                  <a:gd name="connsiteX7" fmla="*/ 3209 w 896217"/>
                  <a:gd name="connsiteY7" fmla="*/ 194321 h 573962"/>
                  <a:gd name="connsiteX8" fmla="*/ 160015 w 896217"/>
                  <a:gd name="connsiteY8" fmla="*/ 23672 h 573962"/>
                  <a:gd name="connsiteX9" fmla="*/ 339470 w 896217"/>
                  <a:gd name="connsiteY9" fmla="*/ 4264 h 573962"/>
                  <a:gd name="connsiteX10" fmla="*/ 597082 w 896217"/>
                  <a:gd name="connsiteY10" fmla="*/ 51003 h 573962"/>
                  <a:gd name="connsiteX11" fmla="*/ 601401 w 896217"/>
                  <a:gd name="connsiteY11" fmla="*/ 48142 h 573962"/>
                  <a:gd name="connsiteX12" fmla="*/ 639171 w 896217"/>
                  <a:gd name="connsiteY12" fmla="*/ 52890 h 573962"/>
                  <a:gd name="connsiteX13" fmla="*/ 710929 w 896217"/>
                  <a:gd name="connsiteY13" fmla="*/ 55883 h 573962"/>
                  <a:gd name="connsiteX14" fmla="*/ 720253 w 896217"/>
                  <a:gd name="connsiteY14" fmla="*/ 54951 h 573962"/>
                  <a:gd name="connsiteX0" fmla="*/ 720324 w 896288"/>
                  <a:gd name="connsiteY0" fmla="*/ 54951 h 570047"/>
                  <a:gd name="connsiteX1" fmla="*/ 759489 w 896288"/>
                  <a:gd name="connsiteY1" fmla="*/ 81083 h 570047"/>
                  <a:gd name="connsiteX2" fmla="*/ 891289 w 896288"/>
                  <a:gd name="connsiteY2" fmla="*/ 227711 h 570047"/>
                  <a:gd name="connsiteX3" fmla="*/ 851031 w 896288"/>
                  <a:gd name="connsiteY3" fmla="*/ 428897 h 570047"/>
                  <a:gd name="connsiteX4" fmla="*/ 686827 w 896288"/>
                  <a:gd name="connsiteY4" fmla="*/ 564395 h 570047"/>
                  <a:gd name="connsiteX5" fmla="*/ 414414 w 896288"/>
                  <a:gd name="connsiteY5" fmla="*/ 534536 h 570047"/>
                  <a:gd name="connsiteX6" fmla="*/ 83268 w 896288"/>
                  <a:gd name="connsiteY6" fmla="*/ 443620 h 570047"/>
                  <a:gd name="connsiteX7" fmla="*/ 3280 w 896288"/>
                  <a:gd name="connsiteY7" fmla="*/ 194321 h 570047"/>
                  <a:gd name="connsiteX8" fmla="*/ 160086 w 896288"/>
                  <a:gd name="connsiteY8" fmla="*/ 23672 h 570047"/>
                  <a:gd name="connsiteX9" fmla="*/ 339541 w 896288"/>
                  <a:gd name="connsiteY9" fmla="*/ 4264 h 570047"/>
                  <a:gd name="connsiteX10" fmla="*/ 597153 w 896288"/>
                  <a:gd name="connsiteY10" fmla="*/ 51003 h 570047"/>
                  <a:gd name="connsiteX11" fmla="*/ 601472 w 896288"/>
                  <a:gd name="connsiteY11" fmla="*/ 48142 h 570047"/>
                  <a:gd name="connsiteX12" fmla="*/ 639242 w 896288"/>
                  <a:gd name="connsiteY12" fmla="*/ 52890 h 570047"/>
                  <a:gd name="connsiteX13" fmla="*/ 711000 w 896288"/>
                  <a:gd name="connsiteY13" fmla="*/ 55883 h 570047"/>
                  <a:gd name="connsiteX14" fmla="*/ 720324 w 896288"/>
                  <a:gd name="connsiteY14" fmla="*/ 54951 h 570047"/>
                  <a:gd name="connsiteX0" fmla="*/ 720324 w 896208"/>
                  <a:gd name="connsiteY0" fmla="*/ 54951 h 550709"/>
                  <a:gd name="connsiteX1" fmla="*/ 759489 w 896208"/>
                  <a:gd name="connsiteY1" fmla="*/ 81083 h 550709"/>
                  <a:gd name="connsiteX2" fmla="*/ 891289 w 896208"/>
                  <a:gd name="connsiteY2" fmla="*/ 227711 h 550709"/>
                  <a:gd name="connsiteX3" fmla="*/ 851031 w 896208"/>
                  <a:gd name="connsiteY3" fmla="*/ 428897 h 550709"/>
                  <a:gd name="connsiteX4" fmla="*/ 690992 w 896208"/>
                  <a:gd name="connsiteY4" fmla="*/ 540575 h 550709"/>
                  <a:gd name="connsiteX5" fmla="*/ 414414 w 896208"/>
                  <a:gd name="connsiteY5" fmla="*/ 534536 h 550709"/>
                  <a:gd name="connsiteX6" fmla="*/ 83268 w 896208"/>
                  <a:gd name="connsiteY6" fmla="*/ 443620 h 550709"/>
                  <a:gd name="connsiteX7" fmla="*/ 3280 w 896208"/>
                  <a:gd name="connsiteY7" fmla="*/ 194321 h 550709"/>
                  <a:gd name="connsiteX8" fmla="*/ 160086 w 896208"/>
                  <a:gd name="connsiteY8" fmla="*/ 23672 h 550709"/>
                  <a:gd name="connsiteX9" fmla="*/ 339541 w 896208"/>
                  <a:gd name="connsiteY9" fmla="*/ 4264 h 550709"/>
                  <a:gd name="connsiteX10" fmla="*/ 597153 w 896208"/>
                  <a:gd name="connsiteY10" fmla="*/ 51003 h 550709"/>
                  <a:gd name="connsiteX11" fmla="*/ 601472 w 896208"/>
                  <a:gd name="connsiteY11" fmla="*/ 48142 h 550709"/>
                  <a:gd name="connsiteX12" fmla="*/ 639242 w 896208"/>
                  <a:gd name="connsiteY12" fmla="*/ 52890 h 550709"/>
                  <a:gd name="connsiteX13" fmla="*/ 711000 w 896208"/>
                  <a:gd name="connsiteY13" fmla="*/ 55883 h 550709"/>
                  <a:gd name="connsiteX14" fmla="*/ 720324 w 896208"/>
                  <a:gd name="connsiteY14" fmla="*/ 54951 h 55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6208" h="550709">
                    <a:moveTo>
                      <a:pt x="720324" y="54951"/>
                    </a:moveTo>
                    <a:lnTo>
                      <a:pt x="759489" y="81083"/>
                    </a:lnTo>
                    <a:cubicBezTo>
                      <a:pt x="830403" y="127341"/>
                      <a:pt x="876032" y="169741"/>
                      <a:pt x="891289" y="227711"/>
                    </a:cubicBezTo>
                    <a:cubicBezTo>
                      <a:pt x="906546" y="285680"/>
                      <a:pt x="884414" y="376753"/>
                      <a:pt x="851031" y="428897"/>
                    </a:cubicBezTo>
                    <a:cubicBezTo>
                      <a:pt x="817648" y="481041"/>
                      <a:pt x="763761" y="522969"/>
                      <a:pt x="690992" y="540575"/>
                    </a:cubicBezTo>
                    <a:cubicBezTo>
                      <a:pt x="618223" y="558181"/>
                      <a:pt x="515701" y="550695"/>
                      <a:pt x="414414" y="534536"/>
                    </a:cubicBezTo>
                    <a:cubicBezTo>
                      <a:pt x="313127" y="518377"/>
                      <a:pt x="151790" y="500323"/>
                      <a:pt x="83268" y="443620"/>
                    </a:cubicBezTo>
                    <a:cubicBezTo>
                      <a:pt x="14746" y="386918"/>
                      <a:pt x="-9523" y="264313"/>
                      <a:pt x="3280" y="194321"/>
                    </a:cubicBezTo>
                    <a:cubicBezTo>
                      <a:pt x="16082" y="124329"/>
                      <a:pt x="104043" y="55348"/>
                      <a:pt x="160086" y="23672"/>
                    </a:cubicBezTo>
                    <a:cubicBezTo>
                      <a:pt x="216130" y="-8005"/>
                      <a:pt x="266697" y="-291"/>
                      <a:pt x="339541" y="4264"/>
                    </a:cubicBezTo>
                    <a:cubicBezTo>
                      <a:pt x="412385" y="8820"/>
                      <a:pt x="535098" y="68649"/>
                      <a:pt x="597153" y="51003"/>
                    </a:cubicBezTo>
                    <a:lnTo>
                      <a:pt x="601472" y="48142"/>
                    </a:lnTo>
                    <a:lnTo>
                      <a:pt x="639242" y="52890"/>
                    </a:lnTo>
                    <a:cubicBezTo>
                      <a:pt x="669556" y="55960"/>
                      <a:pt x="692765" y="56727"/>
                      <a:pt x="711000" y="55883"/>
                    </a:cubicBezTo>
                    <a:lnTo>
                      <a:pt x="720324" y="5495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3F30726-617E-4BBE-BA77-1F126EC12220}"/>
                  </a:ext>
                </a:extLst>
              </p:cNvPr>
              <p:cNvSpPr/>
              <p:nvPr/>
            </p:nvSpPr>
            <p:spPr>
              <a:xfrm>
                <a:off x="6861185" y="2759592"/>
                <a:ext cx="589167" cy="453545"/>
              </a:xfrm>
              <a:custGeom>
                <a:avLst/>
                <a:gdLst>
                  <a:gd name="connsiteX0" fmla="*/ 20835 w 433866"/>
                  <a:gd name="connsiteY0" fmla="*/ 114409 h 400224"/>
                  <a:gd name="connsiteX1" fmla="*/ 163710 w 433866"/>
                  <a:gd name="connsiteY1" fmla="*/ 33447 h 400224"/>
                  <a:gd name="connsiteX2" fmla="*/ 268485 w 433866"/>
                  <a:gd name="connsiteY2" fmla="*/ 109 h 400224"/>
                  <a:gd name="connsiteX3" fmla="*/ 349448 w 433866"/>
                  <a:gd name="connsiteY3" fmla="*/ 42972 h 400224"/>
                  <a:gd name="connsiteX4" fmla="*/ 425648 w 433866"/>
                  <a:gd name="connsiteY4" fmla="*/ 181084 h 400224"/>
                  <a:gd name="connsiteX5" fmla="*/ 411360 w 433866"/>
                  <a:gd name="connsiteY5" fmla="*/ 290622 h 400224"/>
                  <a:gd name="connsiteX6" fmla="*/ 244673 w 433866"/>
                  <a:gd name="connsiteY6" fmla="*/ 376347 h 400224"/>
                  <a:gd name="connsiteX7" fmla="*/ 177998 w 433866"/>
                  <a:gd name="connsiteY7" fmla="*/ 400159 h 400224"/>
                  <a:gd name="connsiteX8" fmla="*/ 101798 w 433866"/>
                  <a:gd name="connsiteY8" fmla="*/ 371584 h 400224"/>
                  <a:gd name="connsiteX9" fmla="*/ 49410 w 433866"/>
                  <a:gd name="connsiteY9" fmla="*/ 309672 h 400224"/>
                  <a:gd name="connsiteX10" fmla="*/ 16073 w 433866"/>
                  <a:gd name="connsiteY10" fmla="*/ 257284 h 400224"/>
                  <a:gd name="connsiteX11" fmla="*/ 1785 w 433866"/>
                  <a:gd name="connsiteY11" fmla="*/ 209659 h 400224"/>
                  <a:gd name="connsiteX12" fmla="*/ 1785 w 433866"/>
                  <a:gd name="connsiteY12" fmla="*/ 166797 h 400224"/>
                  <a:gd name="connsiteX13" fmla="*/ 20835 w 433866"/>
                  <a:gd name="connsiteY13" fmla="*/ 114409 h 40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3866" h="400224">
                    <a:moveTo>
                      <a:pt x="20835" y="114409"/>
                    </a:moveTo>
                    <a:cubicBezTo>
                      <a:pt x="47822" y="92184"/>
                      <a:pt x="122435" y="52497"/>
                      <a:pt x="163710" y="33447"/>
                    </a:cubicBezTo>
                    <a:cubicBezTo>
                      <a:pt x="204985" y="14397"/>
                      <a:pt x="237529" y="-1479"/>
                      <a:pt x="268485" y="109"/>
                    </a:cubicBezTo>
                    <a:cubicBezTo>
                      <a:pt x="299441" y="1696"/>
                      <a:pt x="323254" y="12809"/>
                      <a:pt x="349448" y="42972"/>
                    </a:cubicBezTo>
                    <a:cubicBezTo>
                      <a:pt x="375642" y="73135"/>
                      <a:pt x="415329" y="139809"/>
                      <a:pt x="425648" y="181084"/>
                    </a:cubicBezTo>
                    <a:cubicBezTo>
                      <a:pt x="435967" y="222359"/>
                      <a:pt x="441523" y="258078"/>
                      <a:pt x="411360" y="290622"/>
                    </a:cubicBezTo>
                    <a:cubicBezTo>
                      <a:pt x="381198" y="323166"/>
                      <a:pt x="283567" y="358091"/>
                      <a:pt x="244673" y="376347"/>
                    </a:cubicBezTo>
                    <a:cubicBezTo>
                      <a:pt x="205779" y="394603"/>
                      <a:pt x="201810" y="400953"/>
                      <a:pt x="177998" y="400159"/>
                    </a:cubicBezTo>
                    <a:cubicBezTo>
                      <a:pt x="154186" y="399365"/>
                      <a:pt x="123229" y="386665"/>
                      <a:pt x="101798" y="371584"/>
                    </a:cubicBezTo>
                    <a:cubicBezTo>
                      <a:pt x="80367" y="356503"/>
                      <a:pt x="63698" y="328722"/>
                      <a:pt x="49410" y="309672"/>
                    </a:cubicBezTo>
                    <a:cubicBezTo>
                      <a:pt x="35123" y="290622"/>
                      <a:pt x="24010" y="273953"/>
                      <a:pt x="16073" y="257284"/>
                    </a:cubicBezTo>
                    <a:cubicBezTo>
                      <a:pt x="8136" y="240615"/>
                      <a:pt x="4166" y="224740"/>
                      <a:pt x="1785" y="209659"/>
                    </a:cubicBezTo>
                    <a:cubicBezTo>
                      <a:pt x="-596" y="194578"/>
                      <a:pt x="-596" y="182672"/>
                      <a:pt x="1785" y="166797"/>
                    </a:cubicBezTo>
                    <a:cubicBezTo>
                      <a:pt x="4166" y="150922"/>
                      <a:pt x="-6152" y="136634"/>
                      <a:pt x="20835" y="11440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C4173A-F909-4747-BD62-2F94BE1CB47C}"/>
                  </a:ext>
                </a:extLst>
              </p:cNvPr>
              <p:cNvSpPr/>
              <p:nvPr/>
            </p:nvSpPr>
            <p:spPr>
              <a:xfrm>
                <a:off x="6837515" y="3433694"/>
                <a:ext cx="589167" cy="453545"/>
              </a:xfrm>
              <a:custGeom>
                <a:avLst/>
                <a:gdLst>
                  <a:gd name="connsiteX0" fmla="*/ 20835 w 433866"/>
                  <a:gd name="connsiteY0" fmla="*/ 114409 h 400224"/>
                  <a:gd name="connsiteX1" fmla="*/ 163710 w 433866"/>
                  <a:gd name="connsiteY1" fmla="*/ 33447 h 400224"/>
                  <a:gd name="connsiteX2" fmla="*/ 268485 w 433866"/>
                  <a:gd name="connsiteY2" fmla="*/ 109 h 400224"/>
                  <a:gd name="connsiteX3" fmla="*/ 349448 w 433866"/>
                  <a:gd name="connsiteY3" fmla="*/ 42972 h 400224"/>
                  <a:gd name="connsiteX4" fmla="*/ 425648 w 433866"/>
                  <a:gd name="connsiteY4" fmla="*/ 181084 h 400224"/>
                  <a:gd name="connsiteX5" fmla="*/ 411360 w 433866"/>
                  <a:gd name="connsiteY5" fmla="*/ 290622 h 400224"/>
                  <a:gd name="connsiteX6" fmla="*/ 244673 w 433866"/>
                  <a:gd name="connsiteY6" fmla="*/ 376347 h 400224"/>
                  <a:gd name="connsiteX7" fmla="*/ 177998 w 433866"/>
                  <a:gd name="connsiteY7" fmla="*/ 400159 h 400224"/>
                  <a:gd name="connsiteX8" fmla="*/ 101798 w 433866"/>
                  <a:gd name="connsiteY8" fmla="*/ 371584 h 400224"/>
                  <a:gd name="connsiteX9" fmla="*/ 49410 w 433866"/>
                  <a:gd name="connsiteY9" fmla="*/ 309672 h 400224"/>
                  <a:gd name="connsiteX10" fmla="*/ 16073 w 433866"/>
                  <a:gd name="connsiteY10" fmla="*/ 257284 h 400224"/>
                  <a:gd name="connsiteX11" fmla="*/ 1785 w 433866"/>
                  <a:gd name="connsiteY11" fmla="*/ 209659 h 400224"/>
                  <a:gd name="connsiteX12" fmla="*/ 1785 w 433866"/>
                  <a:gd name="connsiteY12" fmla="*/ 166797 h 400224"/>
                  <a:gd name="connsiteX13" fmla="*/ 20835 w 433866"/>
                  <a:gd name="connsiteY13" fmla="*/ 114409 h 40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3866" h="400224">
                    <a:moveTo>
                      <a:pt x="20835" y="114409"/>
                    </a:moveTo>
                    <a:cubicBezTo>
                      <a:pt x="47822" y="92184"/>
                      <a:pt x="122435" y="52497"/>
                      <a:pt x="163710" y="33447"/>
                    </a:cubicBezTo>
                    <a:cubicBezTo>
                      <a:pt x="204985" y="14397"/>
                      <a:pt x="237529" y="-1479"/>
                      <a:pt x="268485" y="109"/>
                    </a:cubicBezTo>
                    <a:cubicBezTo>
                      <a:pt x="299441" y="1696"/>
                      <a:pt x="323254" y="12809"/>
                      <a:pt x="349448" y="42972"/>
                    </a:cubicBezTo>
                    <a:cubicBezTo>
                      <a:pt x="375642" y="73135"/>
                      <a:pt x="415329" y="139809"/>
                      <a:pt x="425648" y="181084"/>
                    </a:cubicBezTo>
                    <a:cubicBezTo>
                      <a:pt x="435967" y="222359"/>
                      <a:pt x="441523" y="258078"/>
                      <a:pt x="411360" y="290622"/>
                    </a:cubicBezTo>
                    <a:cubicBezTo>
                      <a:pt x="381198" y="323166"/>
                      <a:pt x="283567" y="358091"/>
                      <a:pt x="244673" y="376347"/>
                    </a:cubicBezTo>
                    <a:cubicBezTo>
                      <a:pt x="205779" y="394603"/>
                      <a:pt x="201810" y="400953"/>
                      <a:pt x="177998" y="400159"/>
                    </a:cubicBezTo>
                    <a:cubicBezTo>
                      <a:pt x="154186" y="399365"/>
                      <a:pt x="123229" y="386665"/>
                      <a:pt x="101798" y="371584"/>
                    </a:cubicBezTo>
                    <a:cubicBezTo>
                      <a:pt x="80367" y="356503"/>
                      <a:pt x="63698" y="328722"/>
                      <a:pt x="49410" y="309672"/>
                    </a:cubicBezTo>
                    <a:cubicBezTo>
                      <a:pt x="35123" y="290622"/>
                      <a:pt x="24010" y="273953"/>
                      <a:pt x="16073" y="257284"/>
                    </a:cubicBezTo>
                    <a:cubicBezTo>
                      <a:pt x="8136" y="240615"/>
                      <a:pt x="4166" y="224740"/>
                      <a:pt x="1785" y="209659"/>
                    </a:cubicBezTo>
                    <a:cubicBezTo>
                      <a:pt x="-596" y="194578"/>
                      <a:pt x="-596" y="182672"/>
                      <a:pt x="1785" y="166797"/>
                    </a:cubicBezTo>
                    <a:cubicBezTo>
                      <a:pt x="4166" y="150922"/>
                      <a:pt x="-6152" y="136634"/>
                      <a:pt x="20835" y="11440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6781990-24A6-4DC2-9AC0-C5A346CA3B80}"/>
                  </a:ext>
                </a:extLst>
              </p:cNvPr>
              <p:cNvSpPr/>
              <p:nvPr/>
            </p:nvSpPr>
            <p:spPr>
              <a:xfrm>
                <a:off x="6899286" y="4146914"/>
                <a:ext cx="589167" cy="453545"/>
              </a:xfrm>
              <a:custGeom>
                <a:avLst/>
                <a:gdLst>
                  <a:gd name="connsiteX0" fmla="*/ 20835 w 433866"/>
                  <a:gd name="connsiteY0" fmla="*/ 114409 h 400224"/>
                  <a:gd name="connsiteX1" fmla="*/ 163710 w 433866"/>
                  <a:gd name="connsiteY1" fmla="*/ 33447 h 400224"/>
                  <a:gd name="connsiteX2" fmla="*/ 268485 w 433866"/>
                  <a:gd name="connsiteY2" fmla="*/ 109 h 400224"/>
                  <a:gd name="connsiteX3" fmla="*/ 349448 w 433866"/>
                  <a:gd name="connsiteY3" fmla="*/ 42972 h 400224"/>
                  <a:gd name="connsiteX4" fmla="*/ 425648 w 433866"/>
                  <a:gd name="connsiteY4" fmla="*/ 181084 h 400224"/>
                  <a:gd name="connsiteX5" fmla="*/ 411360 w 433866"/>
                  <a:gd name="connsiteY5" fmla="*/ 290622 h 400224"/>
                  <a:gd name="connsiteX6" fmla="*/ 244673 w 433866"/>
                  <a:gd name="connsiteY6" fmla="*/ 376347 h 400224"/>
                  <a:gd name="connsiteX7" fmla="*/ 177998 w 433866"/>
                  <a:gd name="connsiteY7" fmla="*/ 400159 h 400224"/>
                  <a:gd name="connsiteX8" fmla="*/ 101798 w 433866"/>
                  <a:gd name="connsiteY8" fmla="*/ 371584 h 400224"/>
                  <a:gd name="connsiteX9" fmla="*/ 49410 w 433866"/>
                  <a:gd name="connsiteY9" fmla="*/ 309672 h 400224"/>
                  <a:gd name="connsiteX10" fmla="*/ 16073 w 433866"/>
                  <a:gd name="connsiteY10" fmla="*/ 257284 h 400224"/>
                  <a:gd name="connsiteX11" fmla="*/ 1785 w 433866"/>
                  <a:gd name="connsiteY11" fmla="*/ 209659 h 400224"/>
                  <a:gd name="connsiteX12" fmla="*/ 1785 w 433866"/>
                  <a:gd name="connsiteY12" fmla="*/ 166797 h 400224"/>
                  <a:gd name="connsiteX13" fmla="*/ 20835 w 433866"/>
                  <a:gd name="connsiteY13" fmla="*/ 114409 h 40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3866" h="400224">
                    <a:moveTo>
                      <a:pt x="20835" y="114409"/>
                    </a:moveTo>
                    <a:cubicBezTo>
                      <a:pt x="47822" y="92184"/>
                      <a:pt x="122435" y="52497"/>
                      <a:pt x="163710" y="33447"/>
                    </a:cubicBezTo>
                    <a:cubicBezTo>
                      <a:pt x="204985" y="14397"/>
                      <a:pt x="237529" y="-1479"/>
                      <a:pt x="268485" y="109"/>
                    </a:cubicBezTo>
                    <a:cubicBezTo>
                      <a:pt x="299441" y="1696"/>
                      <a:pt x="323254" y="12809"/>
                      <a:pt x="349448" y="42972"/>
                    </a:cubicBezTo>
                    <a:cubicBezTo>
                      <a:pt x="375642" y="73135"/>
                      <a:pt x="415329" y="139809"/>
                      <a:pt x="425648" y="181084"/>
                    </a:cubicBezTo>
                    <a:cubicBezTo>
                      <a:pt x="435967" y="222359"/>
                      <a:pt x="441523" y="258078"/>
                      <a:pt x="411360" y="290622"/>
                    </a:cubicBezTo>
                    <a:cubicBezTo>
                      <a:pt x="381198" y="323166"/>
                      <a:pt x="283567" y="358091"/>
                      <a:pt x="244673" y="376347"/>
                    </a:cubicBezTo>
                    <a:cubicBezTo>
                      <a:pt x="205779" y="394603"/>
                      <a:pt x="201810" y="400953"/>
                      <a:pt x="177998" y="400159"/>
                    </a:cubicBezTo>
                    <a:cubicBezTo>
                      <a:pt x="154186" y="399365"/>
                      <a:pt x="123229" y="386665"/>
                      <a:pt x="101798" y="371584"/>
                    </a:cubicBezTo>
                    <a:cubicBezTo>
                      <a:pt x="80367" y="356503"/>
                      <a:pt x="63698" y="328722"/>
                      <a:pt x="49410" y="309672"/>
                    </a:cubicBezTo>
                    <a:cubicBezTo>
                      <a:pt x="35123" y="290622"/>
                      <a:pt x="24010" y="273953"/>
                      <a:pt x="16073" y="257284"/>
                    </a:cubicBezTo>
                    <a:cubicBezTo>
                      <a:pt x="8136" y="240615"/>
                      <a:pt x="4166" y="224740"/>
                      <a:pt x="1785" y="209659"/>
                    </a:cubicBezTo>
                    <a:cubicBezTo>
                      <a:pt x="-596" y="194578"/>
                      <a:pt x="-596" y="182672"/>
                      <a:pt x="1785" y="166797"/>
                    </a:cubicBezTo>
                    <a:cubicBezTo>
                      <a:pt x="4166" y="150922"/>
                      <a:pt x="-6152" y="136634"/>
                      <a:pt x="20835" y="11440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EADBE3-E934-4848-AEC1-BD124309CBA6}"/>
                </a:ext>
              </a:extLst>
            </p:cNvPr>
            <p:cNvSpPr/>
            <p:nvPr userDrawn="1"/>
          </p:nvSpPr>
          <p:spPr>
            <a:xfrm>
              <a:off x="4458851" y="2304393"/>
              <a:ext cx="231656" cy="478654"/>
            </a:xfrm>
            <a:custGeom>
              <a:avLst/>
              <a:gdLst>
                <a:gd name="connsiteX0" fmla="*/ 15558 w 231656"/>
                <a:gd name="connsiteY0" fmla="*/ 57382 h 478654"/>
                <a:gd name="connsiteX1" fmla="*/ 144145 w 231656"/>
                <a:gd name="connsiteY1" fmla="*/ 232 h 478654"/>
                <a:gd name="connsiteX2" fmla="*/ 215583 w 231656"/>
                <a:gd name="connsiteY2" fmla="*/ 47857 h 478654"/>
                <a:gd name="connsiteX3" fmla="*/ 229870 w 231656"/>
                <a:gd name="connsiteY3" fmla="*/ 262169 h 478654"/>
                <a:gd name="connsiteX4" fmla="*/ 187008 w 231656"/>
                <a:gd name="connsiteY4" fmla="*/ 395519 h 478654"/>
                <a:gd name="connsiteX5" fmla="*/ 20320 w 231656"/>
                <a:gd name="connsiteY5" fmla="*/ 476482 h 478654"/>
                <a:gd name="connsiteX6" fmla="*/ 1270 w 231656"/>
                <a:gd name="connsiteY6" fmla="*/ 309794 h 478654"/>
                <a:gd name="connsiteX7" fmla="*/ 6033 w 231656"/>
                <a:gd name="connsiteY7" fmla="*/ 157394 h 478654"/>
                <a:gd name="connsiteX8" fmla="*/ 15558 w 231656"/>
                <a:gd name="connsiteY8" fmla="*/ 57382 h 47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656" h="478654">
                  <a:moveTo>
                    <a:pt x="15558" y="57382"/>
                  </a:moveTo>
                  <a:cubicBezTo>
                    <a:pt x="38577" y="31188"/>
                    <a:pt x="110808" y="1819"/>
                    <a:pt x="144145" y="232"/>
                  </a:cubicBezTo>
                  <a:cubicBezTo>
                    <a:pt x="177482" y="-1355"/>
                    <a:pt x="201296" y="4201"/>
                    <a:pt x="215583" y="47857"/>
                  </a:cubicBezTo>
                  <a:cubicBezTo>
                    <a:pt x="229870" y="91513"/>
                    <a:pt x="234633" y="204225"/>
                    <a:pt x="229870" y="262169"/>
                  </a:cubicBezTo>
                  <a:cubicBezTo>
                    <a:pt x="225108" y="320113"/>
                    <a:pt x="221933" y="359800"/>
                    <a:pt x="187008" y="395519"/>
                  </a:cubicBezTo>
                  <a:cubicBezTo>
                    <a:pt x="152083" y="431238"/>
                    <a:pt x="51276" y="490770"/>
                    <a:pt x="20320" y="476482"/>
                  </a:cubicBezTo>
                  <a:cubicBezTo>
                    <a:pt x="-10636" y="462195"/>
                    <a:pt x="3651" y="362975"/>
                    <a:pt x="1270" y="309794"/>
                  </a:cubicBezTo>
                  <a:cubicBezTo>
                    <a:pt x="-1111" y="256613"/>
                    <a:pt x="2064" y="196287"/>
                    <a:pt x="6033" y="157394"/>
                  </a:cubicBezTo>
                  <a:cubicBezTo>
                    <a:pt x="10002" y="118501"/>
                    <a:pt x="-7461" y="83576"/>
                    <a:pt x="15558" y="573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8A732667-665F-43B1-80DD-B14FDC1845C9}"/>
                </a:ext>
              </a:extLst>
            </p:cNvPr>
            <p:cNvSpPr/>
            <p:nvPr userDrawn="1"/>
          </p:nvSpPr>
          <p:spPr>
            <a:xfrm rot="2366671" flipV="1">
              <a:off x="3085640" y="5878957"/>
              <a:ext cx="2452045" cy="2036399"/>
            </a:xfrm>
            <a:prstGeom prst="rtTriangl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AE8738-9F01-4EFE-BAAD-42063C17E3B6}"/>
                </a:ext>
              </a:extLst>
            </p:cNvPr>
            <p:cNvSpPr/>
            <p:nvPr/>
          </p:nvSpPr>
          <p:spPr>
            <a:xfrm rot="19612974">
              <a:off x="7245732" y="1650945"/>
              <a:ext cx="10109" cy="4348"/>
            </a:xfrm>
            <a:custGeom>
              <a:avLst/>
              <a:gdLst>
                <a:gd name="connsiteX0" fmla="*/ 6213 w 7444"/>
                <a:gd name="connsiteY0" fmla="*/ 109 h 3837"/>
                <a:gd name="connsiteX1" fmla="*/ 5876 w 7444"/>
                <a:gd name="connsiteY1" fmla="*/ 2806 h 3837"/>
                <a:gd name="connsiteX2" fmla="*/ 3400 w 7444"/>
                <a:gd name="connsiteY2" fmla="*/ 3837 h 3837"/>
                <a:gd name="connsiteX3" fmla="*/ 1857 w 7444"/>
                <a:gd name="connsiteY3" fmla="*/ 3517 h 3837"/>
                <a:gd name="connsiteX4" fmla="*/ 6213 w 7444"/>
                <a:gd name="connsiteY4" fmla="*/ 109 h 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4" h="3837">
                  <a:moveTo>
                    <a:pt x="6213" y="109"/>
                  </a:moveTo>
                  <a:cubicBezTo>
                    <a:pt x="7649" y="389"/>
                    <a:pt x="8171" y="1223"/>
                    <a:pt x="5876" y="2806"/>
                  </a:cubicBezTo>
                  <a:lnTo>
                    <a:pt x="3400" y="3837"/>
                  </a:lnTo>
                  <a:lnTo>
                    <a:pt x="1857" y="3517"/>
                  </a:lnTo>
                  <a:cubicBezTo>
                    <a:pt x="-3188" y="1203"/>
                    <a:pt x="3340" y="-452"/>
                    <a:pt x="6213" y="10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035A7E89-20CA-4635-80F8-12CA4A99FC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5569" y="1611040"/>
            <a:ext cx="1961497" cy="3102788"/>
          </a:xfrm>
          <a:custGeom>
            <a:avLst/>
            <a:gdLst>
              <a:gd name="connsiteX0" fmla="*/ 0 w 1961497"/>
              <a:gd name="connsiteY0" fmla="*/ 0 h 3102788"/>
              <a:gd name="connsiteX1" fmla="*/ 1961497 w 1961497"/>
              <a:gd name="connsiteY1" fmla="*/ 0 h 3102788"/>
              <a:gd name="connsiteX2" fmla="*/ 1961497 w 1961497"/>
              <a:gd name="connsiteY2" fmla="*/ 1172823 h 3102788"/>
              <a:gd name="connsiteX3" fmla="*/ 1880841 w 1961497"/>
              <a:gd name="connsiteY3" fmla="*/ 1205763 h 3102788"/>
              <a:gd name="connsiteX4" fmla="*/ 1710118 w 1961497"/>
              <a:gd name="connsiteY4" fmla="*/ 1274245 h 3102788"/>
              <a:gd name="connsiteX5" fmla="*/ 1518030 w 1961497"/>
              <a:gd name="connsiteY5" fmla="*/ 1425807 h 3102788"/>
              <a:gd name="connsiteX6" fmla="*/ 1484009 w 1961497"/>
              <a:gd name="connsiteY6" fmla="*/ 1488839 h 3102788"/>
              <a:gd name="connsiteX7" fmla="*/ 1457030 w 1961497"/>
              <a:gd name="connsiteY7" fmla="*/ 1556613 h 3102788"/>
              <a:gd name="connsiteX8" fmla="*/ 1438833 w 1961497"/>
              <a:gd name="connsiteY8" fmla="*/ 1573209 h 3102788"/>
              <a:gd name="connsiteX9" fmla="*/ 1432012 w 1961497"/>
              <a:gd name="connsiteY9" fmla="*/ 1615204 h 3102788"/>
              <a:gd name="connsiteX10" fmla="*/ 1432012 w 1961497"/>
              <a:gd name="connsiteY10" fmla="*/ 1663777 h 3102788"/>
              <a:gd name="connsiteX11" fmla="*/ 1451415 w 1961497"/>
              <a:gd name="connsiteY11" fmla="*/ 1717747 h 3102788"/>
              <a:gd name="connsiteX12" fmla="*/ 1459369 w 1961497"/>
              <a:gd name="connsiteY12" fmla="*/ 1728178 h 3102788"/>
              <a:gd name="connsiteX13" fmla="*/ 1479916 w 1961497"/>
              <a:gd name="connsiteY13" fmla="*/ 1763427 h 3102788"/>
              <a:gd name="connsiteX14" fmla="*/ 1517890 w 1961497"/>
              <a:gd name="connsiteY14" fmla="*/ 1801530 h 3102788"/>
              <a:gd name="connsiteX15" fmla="*/ 1528617 w 1961497"/>
              <a:gd name="connsiteY15" fmla="*/ 1813881 h 3102788"/>
              <a:gd name="connsiteX16" fmla="*/ 1567825 w 1961497"/>
              <a:gd name="connsiteY16" fmla="*/ 1847274 h 3102788"/>
              <a:gd name="connsiteX17" fmla="*/ 1618350 w 1961497"/>
              <a:gd name="connsiteY17" fmla="*/ 1869537 h 3102788"/>
              <a:gd name="connsiteX18" fmla="*/ 1643767 w 1961497"/>
              <a:gd name="connsiteY18" fmla="*/ 1874394 h 3102788"/>
              <a:gd name="connsiteX19" fmla="*/ 1648851 w 1961497"/>
              <a:gd name="connsiteY19" fmla="*/ 1876030 h 3102788"/>
              <a:gd name="connsiteX20" fmla="*/ 1659401 w 1961497"/>
              <a:gd name="connsiteY20" fmla="*/ 1877382 h 3102788"/>
              <a:gd name="connsiteX21" fmla="*/ 1671300 w 1961497"/>
              <a:gd name="connsiteY21" fmla="*/ 1879656 h 3102788"/>
              <a:gd name="connsiteX22" fmla="*/ 1675613 w 1961497"/>
              <a:gd name="connsiteY22" fmla="*/ 1879460 h 3102788"/>
              <a:gd name="connsiteX23" fmla="*/ 1690667 w 1961497"/>
              <a:gd name="connsiteY23" fmla="*/ 1881389 h 3102788"/>
              <a:gd name="connsiteX24" fmla="*/ 1902566 w 1961497"/>
              <a:gd name="connsiteY24" fmla="*/ 1825240 h 3102788"/>
              <a:gd name="connsiteX25" fmla="*/ 1961497 w 1961497"/>
              <a:gd name="connsiteY25" fmla="*/ 1798579 h 3102788"/>
              <a:gd name="connsiteX26" fmla="*/ 1961497 w 1961497"/>
              <a:gd name="connsiteY26" fmla="*/ 1863639 h 3102788"/>
              <a:gd name="connsiteX27" fmla="*/ 1880841 w 1961497"/>
              <a:gd name="connsiteY27" fmla="*/ 1896579 h 3102788"/>
              <a:gd name="connsiteX28" fmla="*/ 1710118 w 1961497"/>
              <a:gd name="connsiteY28" fmla="*/ 1965061 h 3102788"/>
              <a:gd name="connsiteX29" fmla="*/ 1518030 w 1961497"/>
              <a:gd name="connsiteY29" fmla="*/ 2116623 h 3102788"/>
              <a:gd name="connsiteX30" fmla="*/ 1484009 w 1961497"/>
              <a:gd name="connsiteY30" fmla="*/ 2179655 h 3102788"/>
              <a:gd name="connsiteX31" fmla="*/ 1471004 w 1961497"/>
              <a:gd name="connsiteY31" fmla="*/ 2212325 h 3102788"/>
              <a:gd name="connsiteX32" fmla="*/ 1440561 w 1961497"/>
              <a:gd name="connsiteY32" fmla="*/ 2229939 h 3102788"/>
              <a:gd name="connsiteX33" fmla="*/ 1414692 w 1961497"/>
              <a:gd name="connsiteY33" fmla="*/ 2289306 h 3102788"/>
              <a:gd name="connsiteX34" fmla="*/ 1414692 w 1961497"/>
              <a:gd name="connsiteY34" fmla="*/ 2337879 h 3102788"/>
              <a:gd name="connsiteX35" fmla="*/ 1434095 w 1961497"/>
              <a:gd name="connsiteY35" fmla="*/ 2391849 h 3102788"/>
              <a:gd name="connsiteX36" fmla="*/ 1474217 w 1961497"/>
              <a:gd name="connsiteY36" fmla="*/ 2444466 h 3102788"/>
              <a:gd name="connsiteX37" fmla="*/ 1479916 w 1961497"/>
              <a:gd name="connsiteY37" fmla="*/ 2454243 h 3102788"/>
              <a:gd name="connsiteX38" fmla="*/ 1496077 w 1961497"/>
              <a:gd name="connsiteY38" fmla="*/ 2470459 h 3102788"/>
              <a:gd name="connsiteX39" fmla="*/ 1511297 w 1961497"/>
              <a:gd name="connsiteY39" fmla="*/ 2487983 h 3102788"/>
              <a:gd name="connsiteX40" fmla="*/ 1526144 w 1961497"/>
              <a:gd name="connsiteY40" fmla="*/ 2500628 h 3102788"/>
              <a:gd name="connsiteX41" fmla="*/ 1536404 w 1961497"/>
              <a:gd name="connsiteY41" fmla="*/ 2510923 h 3102788"/>
              <a:gd name="connsiteX42" fmla="*/ 1542466 w 1961497"/>
              <a:gd name="connsiteY42" fmla="*/ 2514529 h 3102788"/>
              <a:gd name="connsiteX43" fmla="*/ 1550505 w 1961497"/>
              <a:gd name="connsiteY43" fmla="*/ 2521376 h 3102788"/>
              <a:gd name="connsiteX44" fmla="*/ 1563890 w 1961497"/>
              <a:gd name="connsiteY44" fmla="*/ 2527274 h 3102788"/>
              <a:gd name="connsiteX45" fmla="*/ 1608692 w 1961497"/>
              <a:gd name="connsiteY45" fmla="*/ 2553926 h 3102788"/>
              <a:gd name="connsiteX46" fmla="*/ 1690667 w 1961497"/>
              <a:gd name="connsiteY46" fmla="*/ 2572205 h 3102788"/>
              <a:gd name="connsiteX47" fmla="*/ 1902566 w 1961497"/>
              <a:gd name="connsiteY47" fmla="*/ 2516056 h 3102788"/>
              <a:gd name="connsiteX48" fmla="*/ 1961497 w 1961497"/>
              <a:gd name="connsiteY48" fmla="*/ 2489395 h 3102788"/>
              <a:gd name="connsiteX49" fmla="*/ 1961497 w 1961497"/>
              <a:gd name="connsiteY49" fmla="*/ 2583952 h 3102788"/>
              <a:gd name="connsiteX50" fmla="*/ 1923562 w 1961497"/>
              <a:gd name="connsiteY50" fmla="*/ 2599445 h 3102788"/>
              <a:gd name="connsiteX51" fmla="*/ 1752839 w 1961497"/>
              <a:gd name="connsiteY51" fmla="*/ 2667927 h 3102788"/>
              <a:gd name="connsiteX52" fmla="*/ 1560751 w 1961497"/>
              <a:gd name="connsiteY52" fmla="*/ 2819489 h 3102788"/>
              <a:gd name="connsiteX53" fmla="*/ 1526730 w 1961497"/>
              <a:gd name="connsiteY53" fmla="*/ 2882521 h 3102788"/>
              <a:gd name="connsiteX54" fmla="*/ 1502670 w 1961497"/>
              <a:gd name="connsiteY54" fmla="*/ 2942964 h 3102788"/>
              <a:gd name="connsiteX55" fmla="*/ 1502332 w 1961497"/>
              <a:gd name="connsiteY55" fmla="*/ 2943159 h 3102788"/>
              <a:gd name="connsiteX56" fmla="*/ 1476463 w 1961497"/>
              <a:gd name="connsiteY56" fmla="*/ 3002526 h 3102788"/>
              <a:gd name="connsiteX57" fmla="*/ 1476463 w 1961497"/>
              <a:gd name="connsiteY57" fmla="*/ 3051099 h 3102788"/>
              <a:gd name="connsiteX58" fmla="*/ 1483335 w 1961497"/>
              <a:gd name="connsiteY58" fmla="*/ 3077409 h 3102788"/>
              <a:gd name="connsiteX59" fmla="*/ 1483596 w 1961497"/>
              <a:gd name="connsiteY59" fmla="*/ 3077985 h 3102788"/>
              <a:gd name="connsiteX60" fmla="*/ 1488062 w 1961497"/>
              <a:gd name="connsiteY60" fmla="*/ 3097796 h 3102788"/>
              <a:gd name="connsiteX61" fmla="*/ 1490972 w 1961497"/>
              <a:gd name="connsiteY61" fmla="*/ 3102788 h 3102788"/>
              <a:gd name="connsiteX62" fmla="*/ 0 w 1961497"/>
              <a:gd name="connsiteY62" fmla="*/ 3102788 h 310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961497" h="3102788">
                <a:moveTo>
                  <a:pt x="0" y="0"/>
                </a:moveTo>
                <a:lnTo>
                  <a:pt x="1961497" y="0"/>
                </a:lnTo>
                <a:lnTo>
                  <a:pt x="1961497" y="1172823"/>
                </a:lnTo>
                <a:lnTo>
                  <a:pt x="1880841" y="1205763"/>
                </a:lnTo>
                <a:cubicBezTo>
                  <a:pt x="1818523" y="1228391"/>
                  <a:pt x="1752953" y="1249385"/>
                  <a:pt x="1710118" y="1274245"/>
                </a:cubicBezTo>
                <a:cubicBezTo>
                  <a:pt x="1624448" y="1323966"/>
                  <a:pt x="1562159" y="1354161"/>
                  <a:pt x="1518030" y="1425807"/>
                </a:cubicBezTo>
                <a:cubicBezTo>
                  <a:pt x="1506998" y="1443718"/>
                  <a:pt x="1495140" y="1465322"/>
                  <a:pt x="1484009" y="1488839"/>
                </a:cubicBezTo>
                <a:lnTo>
                  <a:pt x="1457030" y="1556613"/>
                </a:lnTo>
                <a:lnTo>
                  <a:pt x="1438833" y="1573209"/>
                </a:lnTo>
                <a:cubicBezTo>
                  <a:pt x="1427162" y="1589231"/>
                  <a:pt x="1434437" y="1601712"/>
                  <a:pt x="1432012" y="1615204"/>
                </a:cubicBezTo>
                <a:cubicBezTo>
                  <a:pt x="1428779" y="1633194"/>
                  <a:pt x="1428779" y="1646686"/>
                  <a:pt x="1432012" y="1663777"/>
                </a:cubicBezTo>
                <a:cubicBezTo>
                  <a:pt x="1435245" y="1680867"/>
                  <a:pt x="1440637" y="1698857"/>
                  <a:pt x="1451415" y="1717747"/>
                </a:cubicBezTo>
                <a:lnTo>
                  <a:pt x="1459369" y="1728178"/>
                </a:lnTo>
                <a:lnTo>
                  <a:pt x="1479916" y="1763427"/>
                </a:lnTo>
                <a:lnTo>
                  <a:pt x="1517890" y="1801530"/>
                </a:lnTo>
                <a:lnTo>
                  <a:pt x="1528617" y="1813881"/>
                </a:lnTo>
                <a:cubicBezTo>
                  <a:pt x="1540339" y="1826586"/>
                  <a:pt x="1553274" y="1838729"/>
                  <a:pt x="1567825" y="1847274"/>
                </a:cubicBezTo>
                <a:cubicBezTo>
                  <a:pt x="1582376" y="1855820"/>
                  <a:pt x="1600161" y="1863690"/>
                  <a:pt x="1618350" y="1869537"/>
                </a:cubicBezTo>
                <a:lnTo>
                  <a:pt x="1643767" y="1874394"/>
                </a:lnTo>
                <a:lnTo>
                  <a:pt x="1648851" y="1876030"/>
                </a:lnTo>
                <a:lnTo>
                  <a:pt x="1659401" y="1877382"/>
                </a:lnTo>
                <a:lnTo>
                  <a:pt x="1671300" y="1879656"/>
                </a:lnTo>
                <a:lnTo>
                  <a:pt x="1675613" y="1879460"/>
                </a:lnTo>
                <a:lnTo>
                  <a:pt x="1690667" y="1881389"/>
                </a:lnTo>
                <a:cubicBezTo>
                  <a:pt x="1747188" y="1882880"/>
                  <a:pt x="1824117" y="1857984"/>
                  <a:pt x="1902566" y="1825240"/>
                </a:cubicBezTo>
                <a:lnTo>
                  <a:pt x="1961497" y="1798579"/>
                </a:lnTo>
                <a:lnTo>
                  <a:pt x="1961497" y="1863639"/>
                </a:lnTo>
                <a:lnTo>
                  <a:pt x="1880841" y="1896579"/>
                </a:lnTo>
                <a:cubicBezTo>
                  <a:pt x="1818523" y="1919207"/>
                  <a:pt x="1752953" y="1940201"/>
                  <a:pt x="1710118" y="1965061"/>
                </a:cubicBezTo>
                <a:cubicBezTo>
                  <a:pt x="1624448" y="2014782"/>
                  <a:pt x="1562159" y="2044977"/>
                  <a:pt x="1518030" y="2116623"/>
                </a:cubicBezTo>
                <a:cubicBezTo>
                  <a:pt x="1506998" y="2134534"/>
                  <a:pt x="1495140" y="2156138"/>
                  <a:pt x="1484009" y="2179655"/>
                </a:cubicBezTo>
                <a:lnTo>
                  <a:pt x="1471004" y="2212325"/>
                </a:lnTo>
                <a:lnTo>
                  <a:pt x="1440561" y="2229939"/>
                </a:lnTo>
                <a:cubicBezTo>
                  <a:pt x="1403914" y="2255125"/>
                  <a:pt x="1417925" y="2271316"/>
                  <a:pt x="1414692" y="2289306"/>
                </a:cubicBezTo>
                <a:cubicBezTo>
                  <a:pt x="1411459" y="2307296"/>
                  <a:pt x="1411459" y="2320788"/>
                  <a:pt x="1414692" y="2337879"/>
                </a:cubicBezTo>
                <a:cubicBezTo>
                  <a:pt x="1417925" y="2354969"/>
                  <a:pt x="1423317" y="2372959"/>
                  <a:pt x="1434095" y="2391849"/>
                </a:cubicBezTo>
                <a:lnTo>
                  <a:pt x="1474217" y="2444466"/>
                </a:lnTo>
                <a:lnTo>
                  <a:pt x="1479916" y="2454243"/>
                </a:lnTo>
                <a:lnTo>
                  <a:pt x="1496077" y="2470459"/>
                </a:lnTo>
                <a:lnTo>
                  <a:pt x="1511297" y="2487983"/>
                </a:lnTo>
                <a:lnTo>
                  <a:pt x="1526144" y="2500628"/>
                </a:lnTo>
                <a:lnTo>
                  <a:pt x="1536404" y="2510923"/>
                </a:lnTo>
                <a:lnTo>
                  <a:pt x="1542466" y="2514529"/>
                </a:lnTo>
                <a:lnTo>
                  <a:pt x="1550505" y="2521376"/>
                </a:lnTo>
                <a:lnTo>
                  <a:pt x="1563890" y="2527274"/>
                </a:lnTo>
                <a:lnTo>
                  <a:pt x="1608692" y="2553926"/>
                </a:lnTo>
                <a:cubicBezTo>
                  <a:pt x="1634743" y="2564753"/>
                  <a:pt x="1662407" y="2571460"/>
                  <a:pt x="1690667" y="2572205"/>
                </a:cubicBezTo>
                <a:cubicBezTo>
                  <a:pt x="1747188" y="2573696"/>
                  <a:pt x="1824117" y="2548800"/>
                  <a:pt x="1902566" y="2516056"/>
                </a:cubicBezTo>
                <a:lnTo>
                  <a:pt x="1961497" y="2489395"/>
                </a:lnTo>
                <a:lnTo>
                  <a:pt x="1961497" y="2583952"/>
                </a:lnTo>
                <a:lnTo>
                  <a:pt x="1923562" y="2599445"/>
                </a:lnTo>
                <a:cubicBezTo>
                  <a:pt x="1861244" y="2622073"/>
                  <a:pt x="1795674" y="2643067"/>
                  <a:pt x="1752839" y="2667927"/>
                </a:cubicBezTo>
                <a:cubicBezTo>
                  <a:pt x="1667169" y="2717648"/>
                  <a:pt x="1604880" y="2747843"/>
                  <a:pt x="1560751" y="2819489"/>
                </a:cubicBezTo>
                <a:cubicBezTo>
                  <a:pt x="1549719" y="2837400"/>
                  <a:pt x="1537861" y="2859004"/>
                  <a:pt x="1526730" y="2882521"/>
                </a:cubicBezTo>
                <a:lnTo>
                  <a:pt x="1502670" y="2942964"/>
                </a:lnTo>
                <a:lnTo>
                  <a:pt x="1502332" y="2943159"/>
                </a:lnTo>
                <a:cubicBezTo>
                  <a:pt x="1465685" y="2968345"/>
                  <a:pt x="1479696" y="2984536"/>
                  <a:pt x="1476463" y="3002526"/>
                </a:cubicBezTo>
                <a:cubicBezTo>
                  <a:pt x="1473230" y="3020516"/>
                  <a:pt x="1473230" y="3034008"/>
                  <a:pt x="1476463" y="3051099"/>
                </a:cubicBezTo>
                <a:cubicBezTo>
                  <a:pt x="1478080" y="3059644"/>
                  <a:pt x="1480236" y="3068414"/>
                  <a:pt x="1483335" y="3077409"/>
                </a:cubicBezTo>
                <a:lnTo>
                  <a:pt x="1483596" y="3077985"/>
                </a:lnTo>
                <a:lnTo>
                  <a:pt x="1488062" y="3097796"/>
                </a:lnTo>
                <a:lnTo>
                  <a:pt x="1490972" y="3102788"/>
                </a:lnTo>
                <a:lnTo>
                  <a:pt x="0" y="31027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2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8F7BCC-25E4-40FF-94E0-BD7E46BE3C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6489" y="788802"/>
            <a:ext cx="5974534" cy="5381817"/>
          </a:xfrm>
          <a:custGeom>
            <a:avLst/>
            <a:gdLst>
              <a:gd name="connsiteX0" fmla="*/ 273962 w 5974534"/>
              <a:gd name="connsiteY0" fmla="*/ 5115176 h 5381817"/>
              <a:gd name="connsiteX1" fmla="*/ 232617 w 5974534"/>
              <a:gd name="connsiteY1" fmla="*/ 5147850 h 5381817"/>
              <a:gd name="connsiteX2" fmla="*/ 74919 w 5974534"/>
              <a:gd name="connsiteY2" fmla="*/ 5240761 h 5381817"/>
              <a:gd name="connsiteX3" fmla="*/ 94891 w 5974534"/>
              <a:gd name="connsiteY3" fmla="*/ 5218389 h 5381817"/>
              <a:gd name="connsiteX4" fmla="*/ 245036 w 5974534"/>
              <a:gd name="connsiteY4" fmla="*/ 5127436 h 5381817"/>
              <a:gd name="connsiteX5" fmla="*/ 1752291 w 5974534"/>
              <a:gd name="connsiteY5" fmla="*/ 4947458 h 5381817"/>
              <a:gd name="connsiteX6" fmla="*/ 1714460 w 5974534"/>
              <a:gd name="connsiteY6" fmla="*/ 4980761 h 5381817"/>
              <a:gd name="connsiteX7" fmla="*/ 1621818 w 5974534"/>
              <a:gd name="connsiteY7" fmla="*/ 5028889 h 5381817"/>
              <a:gd name="connsiteX8" fmla="*/ 1725072 w 5974534"/>
              <a:gd name="connsiteY8" fmla="*/ 4963890 h 5381817"/>
              <a:gd name="connsiteX9" fmla="*/ 1005240 w 5974534"/>
              <a:gd name="connsiteY9" fmla="*/ 4645200 h 5381817"/>
              <a:gd name="connsiteX10" fmla="*/ 1005373 w 5974534"/>
              <a:gd name="connsiteY10" fmla="*/ 4649639 h 5381817"/>
              <a:gd name="connsiteX11" fmla="*/ 934200 w 5974534"/>
              <a:gd name="connsiteY11" fmla="*/ 4758865 h 5381817"/>
              <a:gd name="connsiteX12" fmla="*/ 920217 w 5974534"/>
              <a:gd name="connsiteY12" fmla="*/ 4778576 h 5381817"/>
              <a:gd name="connsiteX13" fmla="*/ 892332 w 5974534"/>
              <a:gd name="connsiteY13" fmla="*/ 4798108 h 5381817"/>
              <a:gd name="connsiteX14" fmla="*/ 763356 w 5974534"/>
              <a:gd name="connsiteY14" fmla="*/ 4859115 h 5381817"/>
              <a:gd name="connsiteX15" fmla="*/ 650742 w 5974534"/>
              <a:gd name="connsiteY15" fmla="*/ 4929616 h 5381817"/>
              <a:gd name="connsiteX16" fmla="*/ 497542 w 5974534"/>
              <a:gd name="connsiteY16" fmla="*/ 4999209 h 5381817"/>
              <a:gd name="connsiteX17" fmla="*/ 348594 w 5974534"/>
              <a:gd name="connsiteY17" fmla="*/ 5082589 h 5381817"/>
              <a:gd name="connsiteX18" fmla="*/ 286617 w 5974534"/>
              <a:gd name="connsiteY18" fmla="*/ 5109812 h 5381817"/>
              <a:gd name="connsiteX19" fmla="*/ 273962 w 5974534"/>
              <a:gd name="connsiteY19" fmla="*/ 5115176 h 5381817"/>
              <a:gd name="connsiteX20" fmla="*/ 288035 w 5974534"/>
              <a:gd name="connsiteY20" fmla="*/ 5104053 h 5381817"/>
              <a:gd name="connsiteX21" fmla="*/ 432093 w 5974534"/>
              <a:gd name="connsiteY21" fmla="*/ 4961240 h 5381817"/>
              <a:gd name="connsiteX22" fmla="*/ 598079 w 5974534"/>
              <a:gd name="connsiteY22" fmla="*/ 4837471 h 5381817"/>
              <a:gd name="connsiteX23" fmla="*/ 626540 w 5974534"/>
              <a:gd name="connsiteY23" fmla="*/ 4820479 h 5381817"/>
              <a:gd name="connsiteX24" fmla="*/ 665886 w 5974534"/>
              <a:gd name="connsiteY24" fmla="*/ 4807546 h 5381817"/>
              <a:gd name="connsiteX25" fmla="*/ 985388 w 5974534"/>
              <a:gd name="connsiteY25" fmla="*/ 4657188 h 5381817"/>
              <a:gd name="connsiteX26" fmla="*/ 2381262 w 5974534"/>
              <a:gd name="connsiteY26" fmla="*/ 4505808 h 5381817"/>
              <a:gd name="connsiteX27" fmla="*/ 2332698 w 5974534"/>
              <a:gd name="connsiteY27" fmla="*/ 4546405 h 5381817"/>
              <a:gd name="connsiteX28" fmla="*/ 2192751 w 5974534"/>
              <a:gd name="connsiteY28" fmla="*/ 4658310 h 5381817"/>
              <a:gd name="connsiteX29" fmla="*/ 1803447 w 5974534"/>
              <a:gd name="connsiteY29" fmla="*/ 4916576 h 5381817"/>
              <a:gd name="connsiteX30" fmla="*/ 1752291 w 5974534"/>
              <a:gd name="connsiteY30" fmla="*/ 4947458 h 5381817"/>
              <a:gd name="connsiteX31" fmla="*/ 1756849 w 5974534"/>
              <a:gd name="connsiteY31" fmla="*/ 4943446 h 5381817"/>
              <a:gd name="connsiteX32" fmla="*/ 1798601 w 5974534"/>
              <a:gd name="connsiteY32" fmla="*/ 4905061 h 5381817"/>
              <a:gd name="connsiteX33" fmla="*/ 1899104 w 5974534"/>
              <a:gd name="connsiteY33" fmla="*/ 4838854 h 5381817"/>
              <a:gd name="connsiteX34" fmla="*/ 2135804 w 5974534"/>
              <a:gd name="connsiteY34" fmla="*/ 4647911 h 5381817"/>
              <a:gd name="connsiteX35" fmla="*/ 2321206 w 5974534"/>
              <a:gd name="connsiteY35" fmla="*/ 4535638 h 5381817"/>
              <a:gd name="connsiteX36" fmla="*/ 1534360 w 5974534"/>
              <a:gd name="connsiteY36" fmla="*/ 3441332 h 5381817"/>
              <a:gd name="connsiteX37" fmla="*/ 1537409 w 5974534"/>
              <a:gd name="connsiteY37" fmla="*/ 3447685 h 5381817"/>
              <a:gd name="connsiteX38" fmla="*/ 1525371 w 5974534"/>
              <a:gd name="connsiteY38" fmla="*/ 3488706 h 5381817"/>
              <a:gd name="connsiteX39" fmla="*/ 1457379 w 5974534"/>
              <a:gd name="connsiteY39" fmla="*/ 3598744 h 5381817"/>
              <a:gd name="connsiteX40" fmla="*/ 1471049 w 5974534"/>
              <a:gd name="connsiteY40" fmla="*/ 3505380 h 5381817"/>
              <a:gd name="connsiteX41" fmla="*/ 1526675 w 5974534"/>
              <a:gd name="connsiteY41" fmla="*/ 3446833 h 5381817"/>
              <a:gd name="connsiteX42" fmla="*/ 4768718 w 5974534"/>
              <a:gd name="connsiteY42" fmla="*/ 3432307 h 5381817"/>
              <a:gd name="connsiteX43" fmla="*/ 4788643 w 5974534"/>
              <a:gd name="connsiteY43" fmla="*/ 3447650 h 5381817"/>
              <a:gd name="connsiteX44" fmla="*/ 4720224 w 5974534"/>
              <a:gd name="connsiteY44" fmla="*/ 3487193 h 5381817"/>
              <a:gd name="connsiteX45" fmla="*/ 4664998 w 5974534"/>
              <a:gd name="connsiteY45" fmla="*/ 3485724 h 5381817"/>
              <a:gd name="connsiteX46" fmla="*/ 4614342 w 5974534"/>
              <a:gd name="connsiteY46" fmla="*/ 3480562 h 5381817"/>
              <a:gd name="connsiteX47" fmla="*/ 4731696 w 5974534"/>
              <a:gd name="connsiteY47" fmla="*/ 3437250 h 5381817"/>
              <a:gd name="connsiteX48" fmla="*/ 4768718 w 5974534"/>
              <a:gd name="connsiteY48" fmla="*/ 3432307 h 5381817"/>
              <a:gd name="connsiteX49" fmla="*/ 1508646 w 5974534"/>
              <a:gd name="connsiteY49" fmla="*/ 3419056 h 5381817"/>
              <a:gd name="connsiteX50" fmla="*/ 1506280 w 5974534"/>
              <a:gd name="connsiteY50" fmla="*/ 3425793 h 5381817"/>
              <a:gd name="connsiteX51" fmla="*/ 1448602 w 5974534"/>
              <a:gd name="connsiteY51" fmla="*/ 3535080 h 5381817"/>
              <a:gd name="connsiteX52" fmla="*/ 1438847 w 5974534"/>
              <a:gd name="connsiteY52" fmla="*/ 3502822 h 5381817"/>
              <a:gd name="connsiteX53" fmla="*/ 1472354 w 5974534"/>
              <a:gd name="connsiteY53" fmla="*/ 3463506 h 5381817"/>
              <a:gd name="connsiteX54" fmla="*/ 1498485 w 5974534"/>
              <a:gd name="connsiteY54" fmla="*/ 3424560 h 5381817"/>
              <a:gd name="connsiteX55" fmla="*/ 1489902 w 5974534"/>
              <a:gd name="connsiteY55" fmla="*/ 3321494 h 5381817"/>
              <a:gd name="connsiteX56" fmla="*/ 1474964 w 5974534"/>
              <a:gd name="connsiteY56" fmla="*/ 3379759 h 5381817"/>
              <a:gd name="connsiteX57" fmla="*/ 1451865 w 5974534"/>
              <a:gd name="connsiteY57" fmla="*/ 3430397 h 5381817"/>
              <a:gd name="connsiteX58" fmla="*/ 1417706 w 5974534"/>
              <a:gd name="connsiteY58" fmla="*/ 3490650 h 5381817"/>
              <a:gd name="connsiteX59" fmla="*/ 1407951 w 5974534"/>
              <a:gd name="connsiteY59" fmla="*/ 3458392 h 5381817"/>
              <a:gd name="connsiteX60" fmla="*/ 1453496 w 5974534"/>
              <a:gd name="connsiteY60" fmla="*/ 3378055 h 5381817"/>
              <a:gd name="connsiteX61" fmla="*/ 1487028 w 5974534"/>
              <a:gd name="connsiteY61" fmla="*/ 3324767 h 5381817"/>
              <a:gd name="connsiteX62" fmla="*/ 5523581 w 5974534"/>
              <a:gd name="connsiteY62" fmla="*/ 3236633 h 5381817"/>
              <a:gd name="connsiteX63" fmla="*/ 5544450 w 5974534"/>
              <a:gd name="connsiteY63" fmla="*/ 3240923 h 5381817"/>
              <a:gd name="connsiteX64" fmla="*/ 5451167 w 5974534"/>
              <a:gd name="connsiteY64" fmla="*/ 3243401 h 5381817"/>
              <a:gd name="connsiteX65" fmla="*/ 5407144 w 5974534"/>
              <a:gd name="connsiteY65" fmla="*/ 3241300 h 5381817"/>
              <a:gd name="connsiteX66" fmla="*/ 5377736 w 5974534"/>
              <a:gd name="connsiteY66" fmla="*/ 3239136 h 5381817"/>
              <a:gd name="connsiteX67" fmla="*/ 5396261 w 5974534"/>
              <a:gd name="connsiteY67" fmla="*/ 3238543 h 5381817"/>
              <a:gd name="connsiteX68" fmla="*/ 5463280 w 5974534"/>
              <a:gd name="connsiteY68" fmla="*/ 3239108 h 5381817"/>
              <a:gd name="connsiteX69" fmla="*/ 5523581 w 5974534"/>
              <a:gd name="connsiteY69" fmla="*/ 3236633 h 5381817"/>
              <a:gd name="connsiteX70" fmla="*/ 1507264 w 5974534"/>
              <a:gd name="connsiteY70" fmla="*/ 2813391 h 5381817"/>
              <a:gd name="connsiteX71" fmla="*/ 1494120 w 5974534"/>
              <a:gd name="connsiteY71" fmla="*/ 2831159 h 5381817"/>
              <a:gd name="connsiteX72" fmla="*/ 1492812 w 5974534"/>
              <a:gd name="connsiteY72" fmla="*/ 2834434 h 5381817"/>
              <a:gd name="connsiteX73" fmla="*/ 1489983 w 5974534"/>
              <a:gd name="connsiteY73" fmla="*/ 2839425 h 5381817"/>
              <a:gd name="connsiteX74" fmla="*/ 1480234 w 5974534"/>
              <a:gd name="connsiteY74" fmla="*/ 2865915 h 5381817"/>
              <a:gd name="connsiteX75" fmla="*/ 1480218 w 5974534"/>
              <a:gd name="connsiteY75" fmla="*/ 2865956 h 5381817"/>
              <a:gd name="connsiteX76" fmla="*/ 1471889 w 5974534"/>
              <a:gd name="connsiteY76" fmla="*/ 2912293 h 5381817"/>
              <a:gd name="connsiteX77" fmla="*/ 1467200 w 5974534"/>
              <a:gd name="connsiteY77" fmla="*/ 2938383 h 5381817"/>
              <a:gd name="connsiteX78" fmla="*/ 1467202 w 5974534"/>
              <a:gd name="connsiteY78" fmla="*/ 2938378 h 5381817"/>
              <a:gd name="connsiteX79" fmla="*/ 1471890 w 5974534"/>
              <a:gd name="connsiteY79" fmla="*/ 2912293 h 5381817"/>
              <a:gd name="connsiteX80" fmla="*/ 1471891 w 5974534"/>
              <a:gd name="connsiteY80" fmla="*/ 2912292 h 5381817"/>
              <a:gd name="connsiteX81" fmla="*/ 1480219 w 5974534"/>
              <a:gd name="connsiteY81" fmla="*/ 2865957 h 5381817"/>
              <a:gd name="connsiteX82" fmla="*/ 1480234 w 5974534"/>
              <a:gd name="connsiteY82" fmla="*/ 2865915 h 5381817"/>
              <a:gd name="connsiteX83" fmla="*/ 1492812 w 5974534"/>
              <a:gd name="connsiteY83" fmla="*/ 2834434 h 5381817"/>
              <a:gd name="connsiteX84" fmla="*/ 1501962 w 5974534"/>
              <a:gd name="connsiteY84" fmla="*/ 2818287 h 5381817"/>
              <a:gd name="connsiteX85" fmla="*/ 1507265 w 5974534"/>
              <a:gd name="connsiteY85" fmla="*/ 2813393 h 5381817"/>
              <a:gd name="connsiteX86" fmla="*/ 5656118 w 5974534"/>
              <a:gd name="connsiteY86" fmla="*/ 2717043 h 5381817"/>
              <a:gd name="connsiteX87" fmla="*/ 5667023 w 5974534"/>
              <a:gd name="connsiteY87" fmla="*/ 2723421 h 5381817"/>
              <a:gd name="connsiteX88" fmla="*/ 5643321 w 5974534"/>
              <a:gd name="connsiteY88" fmla="*/ 2736403 h 5381817"/>
              <a:gd name="connsiteX89" fmla="*/ 5626438 w 5974534"/>
              <a:gd name="connsiteY89" fmla="*/ 2722515 h 5381817"/>
              <a:gd name="connsiteX90" fmla="*/ 5629664 w 5974534"/>
              <a:gd name="connsiteY90" fmla="*/ 2717604 h 5381817"/>
              <a:gd name="connsiteX91" fmla="*/ 5656118 w 5974534"/>
              <a:gd name="connsiteY91" fmla="*/ 2717043 h 5381817"/>
              <a:gd name="connsiteX92" fmla="*/ 1672424 w 5974534"/>
              <a:gd name="connsiteY92" fmla="*/ 2619089 h 5381817"/>
              <a:gd name="connsiteX93" fmla="*/ 1672423 w 5974534"/>
              <a:gd name="connsiteY93" fmla="*/ 2619089 h 5381817"/>
              <a:gd name="connsiteX94" fmla="*/ 1667485 w 5974534"/>
              <a:gd name="connsiteY94" fmla="*/ 2625178 h 5381817"/>
              <a:gd name="connsiteX95" fmla="*/ 1659414 w 5974534"/>
              <a:gd name="connsiteY95" fmla="*/ 2631908 h 5381817"/>
              <a:gd name="connsiteX96" fmla="*/ 1659417 w 5974534"/>
              <a:gd name="connsiteY96" fmla="*/ 2631908 h 5381817"/>
              <a:gd name="connsiteX97" fmla="*/ 1667486 w 5974534"/>
              <a:gd name="connsiteY97" fmla="*/ 2625178 h 5381817"/>
              <a:gd name="connsiteX98" fmla="*/ 1672424 w 5974534"/>
              <a:gd name="connsiteY98" fmla="*/ 2619089 h 5381817"/>
              <a:gd name="connsiteX99" fmla="*/ 1768760 w 5974534"/>
              <a:gd name="connsiteY99" fmla="*/ 2584536 h 5381817"/>
              <a:gd name="connsiteX100" fmla="*/ 1703704 w 5974534"/>
              <a:gd name="connsiteY100" fmla="*/ 2600359 h 5381817"/>
              <a:gd name="connsiteX101" fmla="*/ 1670811 w 5974534"/>
              <a:gd name="connsiteY101" fmla="*/ 2618715 h 5381817"/>
              <a:gd name="connsiteX102" fmla="*/ 1670813 w 5974534"/>
              <a:gd name="connsiteY102" fmla="*/ 2618715 h 5381817"/>
              <a:gd name="connsiteX103" fmla="*/ 1676591 w 5974534"/>
              <a:gd name="connsiteY103" fmla="*/ 2615368 h 5381817"/>
              <a:gd name="connsiteX104" fmla="*/ 1703705 w 5974534"/>
              <a:gd name="connsiteY104" fmla="*/ 2600359 h 5381817"/>
              <a:gd name="connsiteX105" fmla="*/ 1768761 w 5974534"/>
              <a:gd name="connsiteY105" fmla="*/ 2584537 h 5381817"/>
              <a:gd name="connsiteX106" fmla="*/ 1772003 w 5974534"/>
              <a:gd name="connsiteY106" fmla="*/ 2586020 h 5381817"/>
              <a:gd name="connsiteX107" fmla="*/ 1768760 w 5974534"/>
              <a:gd name="connsiteY107" fmla="*/ 2584536 h 5381817"/>
              <a:gd name="connsiteX108" fmla="*/ 3806948 w 5974534"/>
              <a:gd name="connsiteY108" fmla="*/ 1883227 h 5381817"/>
              <a:gd name="connsiteX109" fmla="*/ 3737366 w 5974534"/>
              <a:gd name="connsiteY109" fmla="*/ 1911818 h 5381817"/>
              <a:gd name="connsiteX110" fmla="*/ 3794069 w 5974534"/>
              <a:gd name="connsiteY110" fmla="*/ 1889571 h 5381817"/>
              <a:gd name="connsiteX111" fmla="*/ 4478176 w 5974534"/>
              <a:gd name="connsiteY111" fmla="*/ 1863176 h 5381817"/>
              <a:gd name="connsiteX112" fmla="*/ 4478175 w 5974534"/>
              <a:gd name="connsiteY112" fmla="*/ 1863176 h 5381817"/>
              <a:gd name="connsiteX113" fmla="*/ 4481118 w 5974534"/>
              <a:gd name="connsiteY113" fmla="*/ 1864610 h 5381817"/>
              <a:gd name="connsiteX114" fmla="*/ 4481395 w 5974534"/>
              <a:gd name="connsiteY114" fmla="*/ 1865998 h 5381817"/>
              <a:gd name="connsiteX115" fmla="*/ 4481396 w 5974534"/>
              <a:gd name="connsiteY115" fmla="*/ 1865998 h 5381817"/>
              <a:gd name="connsiteX116" fmla="*/ 4481119 w 5974534"/>
              <a:gd name="connsiteY116" fmla="*/ 1864610 h 5381817"/>
              <a:gd name="connsiteX117" fmla="*/ 4478176 w 5974534"/>
              <a:gd name="connsiteY117" fmla="*/ 1863176 h 5381817"/>
              <a:gd name="connsiteX118" fmla="*/ 3874058 w 5974534"/>
              <a:gd name="connsiteY118" fmla="*/ 1851295 h 5381817"/>
              <a:gd name="connsiteX119" fmla="*/ 3869838 w 5974534"/>
              <a:gd name="connsiteY119" fmla="*/ 1852632 h 5381817"/>
              <a:gd name="connsiteX120" fmla="*/ 3851011 w 5974534"/>
              <a:gd name="connsiteY120" fmla="*/ 1861872 h 5381817"/>
              <a:gd name="connsiteX121" fmla="*/ 3972787 w 5974534"/>
              <a:gd name="connsiteY121" fmla="*/ 1828200 h 5381817"/>
              <a:gd name="connsiteX122" fmla="*/ 3994873 w 5974534"/>
              <a:gd name="connsiteY122" fmla="*/ 1828718 h 5381817"/>
              <a:gd name="connsiteX123" fmla="*/ 4019694 w 5974534"/>
              <a:gd name="connsiteY123" fmla="*/ 1829301 h 5381817"/>
              <a:gd name="connsiteX124" fmla="*/ 3996921 w 5974534"/>
              <a:gd name="connsiteY124" fmla="*/ 1869470 h 5381817"/>
              <a:gd name="connsiteX125" fmla="*/ 3964067 w 5974534"/>
              <a:gd name="connsiteY125" fmla="*/ 1887850 h 5381817"/>
              <a:gd name="connsiteX126" fmla="*/ 3984556 w 5974534"/>
              <a:gd name="connsiteY126" fmla="*/ 1920960 h 5381817"/>
              <a:gd name="connsiteX127" fmla="*/ 3984557 w 5974534"/>
              <a:gd name="connsiteY127" fmla="*/ 1920960 h 5381817"/>
              <a:gd name="connsiteX128" fmla="*/ 3977022 w 5974534"/>
              <a:gd name="connsiteY128" fmla="*/ 1918318 h 5381817"/>
              <a:gd name="connsiteX129" fmla="*/ 3964068 w 5974534"/>
              <a:gd name="connsiteY129" fmla="*/ 1887849 h 5381817"/>
              <a:gd name="connsiteX130" fmla="*/ 3996922 w 5974534"/>
              <a:gd name="connsiteY130" fmla="*/ 1869470 h 5381817"/>
              <a:gd name="connsiteX131" fmla="*/ 4019695 w 5974534"/>
              <a:gd name="connsiteY131" fmla="*/ 1829301 h 5381817"/>
              <a:gd name="connsiteX132" fmla="*/ 3994873 w 5974534"/>
              <a:gd name="connsiteY132" fmla="*/ 1828718 h 5381817"/>
              <a:gd name="connsiteX133" fmla="*/ 3972788 w 5974534"/>
              <a:gd name="connsiteY133" fmla="*/ 1828200 h 5381817"/>
              <a:gd name="connsiteX134" fmla="*/ 4173001 w 5974534"/>
              <a:gd name="connsiteY134" fmla="*/ 1827067 h 5381817"/>
              <a:gd name="connsiteX135" fmla="*/ 4181027 w 5974534"/>
              <a:gd name="connsiteY135" fmla="*/ 1831620 h 5381817"/>
              <a:gd name="connsiteX136" fmla="*/ 4158254 w 5974534"/>
              <a:gd name="connsiteY136" fmla="*/ 1871788 h 5381817"/>
              <a:gd name="connsiteX137" fmla="*/ 4123769 w 5974534"/>
              <a:gd name="connsiteY137" fmla="*/ 1942510 h 5381817"/>
              <a:gd name="connsiteX138" fmla="*/ 4089936 w 5974534"/>
              <a:gd name="connsiteY138" fmla="*/ 1992294 h 5381817"/>
              <a:gd name="connsiteX139" fmla="*/ 4110424 w 5974534"/>
              <a:gd name="connsiteY139" fmla="*/ 2025404 h 5381817"/>
              <a:gd name="connsiteX140" fmla="*/ 4110425 w 5974534"/>
              <a:gd name="connsiteY140" fmla="*/ 2025404 h 5381817"/>
              <a:gd name="connsiteX141" fmla="*/ 4096874 w 5974534"/>
              <a:gd name="connsiteY141" fmla="*/ 2009344 h 5381817"/>
              <a:gd name="connsiteX142" fmla="*/ 4089937 w 5974534"/>
              <a:gd name="connsiteY142" fmla="*/ 1992294 h 5381817"/>
              <a:gd name="connsiteX143" fmla="*/ 4123770 w 5974534"/>
              <a:gd name="connsiteY143" fmla="*/ 1942510 h 5381817"/>
              <a:gd name="connsiteX144" fmla="*/ 4158255 w 5974534"/>
              <a:gd name="connsiteY144" fmla="*/ 1871788 h 5381817"/>
              <a:gd name="connsiteX145" fmla="*/ 4181028 w 5974534"/>
              <a:gd name="connsiteY145" fmla="*/ 1831620 h 5381817"/>
              <a:gd name="connsiteX146" fmla="*/ 4173001 w 5974534"/>
              <a:gd name="connsiteY146" fmla="*/ 1827067 h 5381817"/>
              <a:gd name="connsiteX147" fmla="*/ 4433541 w 5974534"/>
              <a:gd name="connsiteY147" fmla="*/ 381 h 5381817"/>
              <a:gd name="connsiteX148" fmla="*/ 4442118 w 5974534"/>
              <a:gd name="connsiteY148" fmla="*/ 9403 h 5381817"/>
              <a:gd name="connsiteX149" fmla="*/ 4416570 w 5974534"/>
              <a:gd name="connsiteY149" fmla="*/ 87692 h 5381817"/>
              <a:gd name="connsiteX150" fmla="*/ 4486835 w 5974534"/>
              <a:gd name="connsiteY150" fmla="*/ 96024 h 5381817"/>
              <a:gd name="connsiteX151" fmla="*/ 4530976 w 5974534"/>
              <a:gd name="connsiteY151" fmla="*/ 286079 h 5381817"/>
              <a:gd name="connsiteX152" fmla="*/ 4495555 w 5974534"/>
              <a:gd name="connsiteY152" fmla="*/ 333627 h 5381817"/>
              <a:gd name="connsiteX153" fmla="*/ 4519951 w 5974534"/>
              <a:gd name="connsiteY153" fmla="*/ 462198 h 5381817"/>
              <a:gd name="connsiteX154" fmla="*/ 4626213 w 5974534"/>
              <a:gd name="connsiteY154" fmla="*/ 319551 h 5381817"/>
              <a:gd name="connsiteX155" fmla="*/ 4706351 w 5974534"/>
              <a:gd name="connsiteY155" fmla="*/ 358624 h 5381817"/>
              <a:gd name="connsiteX156" fmla="*/ 4680804 w 5974534"/>
              <a:gd name="connsiteY156" fmla="*/ 436915 h 5381817"/>
              <a:gd name="connsiteX157" fmla="*/ 4725521 w 5974534"/>
              <a:gd name="connsiteY157" fmla="*/ 523539 h 5381817"/>
              <a:gd name="connsiteX158" fmla="*/ 4709846 w 5974534"/>
              <a:gd name="connsiteY158" fmla="*/ 632573 h 5381817"/>
              <a:gd name="connsiteX159" fmla="*/ 4719142 w 5974534"/>
              <a:gd name="connsiteY159" fmla="*/ 766745 h 5381817"/>
              <a:gd name="connsiteX160" fmla="*/ 4728439 w 5974534"/>
              <a:gd name="connsiteY160" fmla="*/ 900916 h 5381817"/>
              <a:gd name="connsiteX161" fmla="*/ 4960135 w 5974534"/>
              <a:gd name="connsiteY161" fmla="*/ 780537 h 5381817"/>
              <a:gd name="connsiteX162" fmla="*/ 5025174 w 5974534"/>
              <a:gd name="connsiteY162" fmla="*/ 825212 h 5381817"/>
              <a:gd name="connsiteX163" fmla="*/ 5110538 w 5974534"/>
              <a:gd name="connsiteY163" fmla="*/ 827940 h 5381817"/>
              <a:gd name="connsiteX164" fmla="*/ 5084990 w 5974534"/>
              <a:gd name="connsiteY164" fmla="*/ 906232 h 5381817"/>
              <a:gd name="connsiteX165" fmla="*/ 5014148 w 5974534"/>
              <a:gd name="connsiteY165" fmla="*/ 1001331 h 5381817"/>
              <a:gd name="connsiteX166" fmla="*/ 4998473 w 5974534"/>
              <a:gd name="connsiteY166" fmla="*/ 1110362 h 5381817"/>
              <a:gd name="connsiteX167" fmla="*/ 4998847 w 5974534"/>
              <a:gd name="connsiteY167" fmla="*/ 1116512 h 5381817"/>
              <a:gd name="connsiteX168" fmla="*/ 4925083 w 5974534"/>
              <a:gd name="connsiteY168" fmla="*/ 1154316 h 5381817"/>
              <a:gd name="connsiteX169" fmla="*/ 3503045 w 5974534"/>
              <a:gd name="connsiteY169" fmla="*/ 1903864 h 5381817"/>
              <a:gd name="connsiteX170" fmla="*/ 3431483 w 5974534"/>
              <a:gd name="connsiteY170" fmla="*/ 1943735 h 5381817"/>
              <a:gd name="connsiteX171" fmla="*/ 3390379 w 5974534"/>
              <a:gd name="connsiteY171" fmla="*/ 1966637 h 5381817"/>
              <a:gd name="connsiteX172" fmla="*/ 3222679 w 5974534"/>
              <a:gd name="connsiteY172" fmla="*/ 2064775 h 5381817"/>
              <a:gd name="connsiteX173" fmla="*/ 3167152 w 5974534"/>
              <a:gd name="connsiteY173" fmla="*/ 2101233 h 5381817"/>
              <a:gd name="connsiteX174" fmla="*/ 3151959 w 5974534"/>
              <a:gd name="connsiteY174" fmla="*/ 2112476 h 5381817"/>
              <a:gd name="connsiteX175" fmla="*/ 3143665 w 5974534"/>
              <a:gd name="connsiteY175" fmla="*/ 2118070 h 5381817"/>
              <a:gd name="connsiteX176" fmla="*/ 3137252 w 5974534"/>
              <a:gd name="connsiteY176" fmla="*/ 2123361 h 5381817"/>
              <a:gd name="connsiteX177" fmla="*/ 3122882 w 5974534"/>
              <a:gd name="connsiteY177" fmla="*/ 2133995 h 5381817"/>
              <a:gd name="connsiteX178" fmla="*/ 3064643 w 5974534"/>
              <a:gd name="connsiteY178" fmla="*/ 2188816 h 5381817"/>
              <a:gd name="connsiteX179" fmla="*/ 3062070 w 5974534"/>
              <a:gd name="connsiteY179" fmla="*/ 2193307 h 5381817"/>
              <a:gd name="connsiteX180" fmla="*/ 3055766 w 5974534"/>
              <a:gd name="connsiteY180" fmla="*/ 2200363 h 5381817"/>
              <a:gd name="connsiteX181" fmla="*/ 3041041 w 5974534"/>
              <a:gd name="connsiteY181" fmla="*/ 2229986 h 5381817"/>
              <a:gd name="connsiteX182" fmla="*/ 3041028 w 5974534"/>
              <a:gd name="connsiteY182" fmla="*/ 2230008 h 5381817"/>
              <a:gd name="connsiteX183" fmla="*/ 3045100 w 5974534"/>
              <a:gd name="connsiteY183" fmla="*/ 2258337 h 5381817"/>
              <a:gd name="connsiteX184" fmla="*/ 3045101 w 5974534"/>
              <a:gd name="connsiteY184" fmla="*/ 2258336 h 5381817"/>
              <a:gd name="connsiteX185" fmla="*/ 3041029 w 5974534"/>
              <a:gd name="connsiteY185" fmla="*/ 2230009 h 5381817"/>
              <a:gd name="connsiteX186" fmla="*/ 3041041 w 5974534"/>
              <a:gd name="connsiteY186" fmla="*/ 2229986 h 5381817"/>
              <a:gd name="connsiteX187" fmla="*/ 3062070 w 5974534"/>
              <a:gd name="connsiteY187" fmla="*/ 2193307 h 5381817"/>
              <a:gd name="connsiteX188" fmla="*/ 3089002 w 5974534"/>
              <a:gd name="connsiteY188" fmla="*/ 2163159 h 5381817"/>
              <a:gd name="connsiteX189" fmla="*/ 3137252 w 5974534"/>
              <a:gd name="connsiteY189" fmla="*/ 2123361 h 5381817"/>
              <a:gd name="connsiteX190" fmla="*/ 3151959 w 5974534"/>
              <a:gd name="connsiteY190" fmla="*/ 2112476 h 5381817"/>
              <a:gd name="connsiteX191" fmla="*/ 3222680 w 5974534"/>
              <a:gd name="connsiteY191" fmla="*/ 2064776 h 5381817"/>
              <a:gd name="connsiteX192" fmla="*/ 3390380 w 5974534"/>
              <a:gd name="connsiteY192" fmla="*/ 1966637 h 5381817"/>
              <a:gd name="connsiteX193" fmla="*/ 3431484 w 5974534"/>
              <a:gd name="connsiteY193" fmla="*/ 1943736 h 5381817"/>
              <a:gd name="connsiteX194" fmla="*/ 3445583 w 5974534"/>
              <a:gd name="connsiteY194" fmla="*/ 1951618 h 5381817"/>
              <a:gd name="connsiteX195" fmla="*/ 3380202 w 5974534"/>
              <a:gd name="connsiteY195" fmla="*/ 1977909 h 5381817"/>
              <a:gd name="connsiteX196" fmla="*/ 3357754 w 5974534"/>
              <a:gd name="connsiteY196" fmla="*/ 2007610 h 5381817"/>
              <a:gd name="connsiteX197" fmla="*/ 3389629 w 5974534"/>
              <a:gd name="connsiteY197" fmla="*/ 2020635 h 5381817"/>
              <a:gd name="connsiteX198" fmla="*/ 3596509 w 5974534"/>
              <a:gd name="connsiteY198" fmla="*/ 1942615 h 5381817"/>
              <a:gd name="connsiteX199" fmla="*/ 3646614 w 5974534"/>
              <a:gd name="connsiteY199" fmla="*/ 1931778 h 5381817"/>
              <a:gd name="connsiteX200" fmla="*/ 3646616 w 5974534"/>
              <a:gd name="connsiteY200" fmla="*/ 1931776 h 5381817"/>
              <a:gd name="connsiteX201" fmla="*/ 3646617 w 5974534"/>
              <a:gd name="connsiteY201" fmla="*/ 1931776 h 5381817"/>
              <a:gd name="connsiteX202" fmla="*/ 3714099 w 5974534"/>
              <a:gd name="connsiteY202" fmla="*/ 1880961 h 5381817"/>
              <a:gd name="connsiteX203" fmla="*/ 3912586 w 5974534"/>
              <a:gd name="connsiteY203" fmla="*/ 1743400 h 5381817"/>
              <a:gd name="connsiteX204" fmla="*/ 4667876 w 5974534"/>
              <a:gd name="connsiteY204" fmla="*/ 1339217 h 5381817"/>
              <a:gd name="connsiteX205" fmla="*/ 4979778 w 5974534"/>
              <a:gd name="connsiteY205" fmla="*/ 1157997 h 5381817"/>
              <a:gd name="connsiteX206" fmla="*/ 5014389 w 5974534"/>
              <a:gd name="connsiteY206" fmla="*/ 1137436 h 5381817"/>
              <a:gd name="connsiteX207" fmla="*/ 5036928 w 5974534"/>
              <a:gd name="connsiteY207" fmla="*/ 1141131 h 5381817"/>
              <a:gd name="connsiteX208" fmla="*/ 5108809 w 5974534"/>
              <a:gd name="connsiteY208" fmla="*/ 1138232 h 5381817"/>
              <a:gd name="connsiteX209" fmla="*/ 5093134 w 5974534"/>
              <a:gd name="connsiteY209" fmla="*/ 1247266 h 5381817"/>
              <a:gd name="connsiteX210" fmla="*/ 4896284 w 5974534"/>
              <a:gd name="connsiteY210" fmla="*/ 1423528 h 5381817"/>
              <a:gd name="connsiteX211" fmla="*/ 4780147 w 5974534"/>
              <a:gd name="connsiteY211" fmla="*/ 1535432 h 5381817"/>
              <a:gd name="connsiteX212" fmla="*/ 4744726 w 5974534"/>
              <a:gd name="connsiteY212" fmla="*/ 1582983 h 5381817"/>
              <a:gd name="connsiteX213" fmla="*/ 4694207 w 5974534"/>
              <a:gd name="connsiteY213" fmla="*/ 1636134 h 5381817"/>
              <a:gd name="connsiteX214" fmla="*/ 4587945 w 5974534"/>
              <a:gd name="connsiteY214" fmla="*/ 1778782 h 5381817"/>
              <a:gd name="connsiteX215" fmla="*/ 4521751 w 5974534"/>
              <a:gd name="connsiteY215" fmla="*/ 1940966 h 5381817"/>
              <a:gd name="connsiteX216" fmla="*/ 4437914 w 5974534"/>
              <a:gd name="connsiteY216" fmla="*/ 1994521 h 5381817"/>
              <a:gd name="connsiteX217" fmla="*/ 4384699 w 5974534"/>
              <a:gd name="connsiteY217" fmla="*/ 2021544 h 5381817"/>
              <a:gd name="connsiteX218" fmla="*/ 4392534 w 5974534"/>
              <a:gd name="connsiteY218" fmla="*/ 1988278 h 5381817"/>
              <a:gd name="connsiteX219" fmla="*/ 4414561 w 5974534"/>
              <a:gd name="connsiteY219" fmla="*/ 1934120 h 5381817"/>
              <a:gd name="connsiteX220" fmla="*/ 4445298 w 5974534"/>
              <a:gd name="connsiteY220" fmla="*/ 1902126 h 5381817"/>
              <a:gd name="connsiteX221" fmla="*/ 4459955 w 5974534"/>
              <a:gd name="connsiteY221" fmla="*/ 1889525 h 5381817"/>
              <a:gd name="connsiteX222" fmla="*/ 4487223 w 5974534"/>
              <a:gd name="connsiteY222" fmla="*/ 1866738 h 5381817"/>
              <a:gd name="connsiteX223" fmla="*/ 4503979 w 5974534"/>
              <a:gd name="connsiteY223" fmla="*/ 1853599 h 5381817"/>
              <a:gd name="connsiteX224" fmla="*/ 4526498 w 5974534"/>
              <a:gd name="connsiteY224" fmla="*/ 1836329 h 5381817"/>
              <a:gd name="connsiteX225" fmla="*/ 4540039 w 5974534"/>
              <a:gd name="connsiteY225" fmla="*/ 1826182 h 5381817"/>
              <a:gd name="connsiteX226" fmla="*/ 4541604 w 5974534"/>
              <a:gd name="connsiteY226" fmla="*/ 1825019 h 5381817"/>
              <a:gd name="connsiteX227" fmla="*/ 4545060 w 5974534"/>
              <a:gd name="connsiteY227" fmla="*/ 1822363 h 5381817"/>
              <a:gd name="connsiteX228" fmla="*/ 4545054 w 5974534"/>
              <a:gd name="connsiteY228" fmla="*/ 1822367 h 5381817"/>
              <a:gd name="connsiteX229" fmla="*/ 4540396 w 5974534"/>
              <a:gd name="connsiteY229" fmla="*/ 1825915 h 5381817"/>
              <a:gd name="connsiteX230" fmla="*/ 4540039 w 5974534"/>
              <a:gd name="connsiteY230" fmla="*/ 1826182 h 5381817"/>
              <a:gd name="connsiteX231" fmla="*/ 4530033 w 5974534"/>
              <a:gd name="connsiteY231" fmla="*/ 1833618 h 5381817"/>
              <a:gd name="connsiteX232" fmla="*/ 4526498 w 5974534"/>
              <a:gd name="connsiteY232" fmla="*/ 1836329 h 5381817"/>
              <a:gd name="connsiteX233" fmla="*/ 4515337 w 5974534"/>
              <a:gd name="connsiteY233" fmla="*/ 1844692 h 5381817"/>
              <a:gd name="connsiteX234" fmla="*/ 4503979 w 5974534"/>
              <a:gd name="connsiteY234" fmla="*/ 1853599 h 5381817"/>
              <a:gd name="connsiteX235" fmla="*/ 4491427 w 5974534"/>
              <a:gd name="connsiteY235" fmla="*/ 1863225 h 5381817"/>
              <a:gd name="connsiteX236" fmla="*/ 4487223 w 5974534"/>
              <a:gd name="connsiteY236" fmla="*/ 1866738 h 5381817"/>
              <a:gd name="connsiteX237" fmla="*/ 4478552 w 5974534"/>
              <a:gd name="connsiteY237" fmla="*/ 1873537 h 5381817"/>
              <a:gd name="connsiteX238" fmla="*/ 4459955 w 5974534"/>
              <a:gd name="connsiteY238" fmla="*/ 1889525 h 5381817"/>
              <a:gd name="connsiteX239" fmla="*/ 4447013 w 5974534"/>
              <a:gd name="connsiteY239" fmla="*/ 1900340 h 5381817"/>
              <a:gd name="connsiteX240" fmla="*/ 4445298 w 5974534"/>
              <a:gd name="connsiteY240" fmla="*/ 1902126 h 5381817"/>
              <a:gd name="connsiteX241" fmla="*/ 4441229 w 5974534"/>
              <a:gd name="connsiteY241" fmla="*/ 1905624 h 5381817"/>
              <a:gd name="connsiteX242" fmla="*/ 4414560 w 5974534"/>
              <a:gd name="connsiteY242" fmla="*/ 1934120 h 5381817"/>
              <a:gd name="connsiteX243" fmla="*/ 4392533 w 5974534"/>
              <a:gd name="connsiteY243" fmla="*/ 1988278 h 5381817"/>
              <a:gd name="connsiteX244" fmla="*/ 4384698 w 5974534"/>
              <a:gd name="connsiteY244" fmla="*/ 2021544 h 5381817"/>
              <a:gd name="connsiteX245" fmla="*/ 4378769 w 5974534"/>
              <a:gd name="connsiteY245" fmla="*/ 2046715 h 5381817"/>
              <a:gd name="connsiteX246" fmla="*/ 4705351 w 5974534"/>
              <a:gd name="connsiteY246" fmla="*/ 1925730 h 5381817"/>
              <a:gd name="connsiteX247" fmla="*/ 4771711 w 5974534"/>
              <a:gd name="connsiteY247" fmla="*/ 1868035 h 5381817"/>
              <a:gd name="connsiteX248" fmla="*/ 4827033 w 5974534"/>
              <a:gd name="connsiteY248" fmla="*/ 1834997 h 5381817"/>
              <a:gd name="connsiteX249" fmla="*/ 4837094 w 5974534"/>
              <a:gd name="connsiteY249" fmla="*/ 1841744 h 5381817"/>
              <a:gd name="connsiteX250" fmla="*/ 4781467 w 5974534"/>
              <a:gd name="connsiteY250" fmla="*/ 1900292 h 5381817"/>
              <a:gd name="connsiteX251" fmla="*/ 4736574 w 5974534"/>
              <a:gd name="connsiteY251" fmla="*/ 1959692 h 5381817"/>
              <a:gd name="connsiteX252" fmla="*/ 4680947 w 5974534"/>
              <a:gd name="connsiteY252" fmla="*/ 2018240 h 5381817"/>
              <a:gd name="connsiteX253" fmla="*/ 4667664 w 5974534"/>
              <a:gd name="connsiteY253" fmla="*/ 2047964 h 5381817"/>
              <a:gd name="connsiteX254" fmla="*/ 4665950 w 5974534"/>
              <a:gd name="connsiteY254" fmla="*/ 2053267 h 5381817"/>
              <a:gd name="connsiteX255" fmla="*/ 4684128 w 5974534"/>
              <a:gd name="connsiteY255" fmla="*/ 2047092 h 5381817"/>
              <a:gd name="connsiteX256" fmla="*/ 4686813 w 5974534"/>
              <a:gd name="connsiteY256" fmla="*/ 2042832 h 5381817"/>
              <a:gd name="connsiteX257" fmla="*/ 4724535 w 5974534"/>
              <a:gd name="connsiteY257" fmla="*/ 2000713 h 5381817"/>
              <a:gd name="connsiteX258" fmla="*/ 4758043 w 5974534"/>
              <a:gd name="connsiteY258" fmla="*/ 1961397 h 5381817"/>
              <a:gd name="connsiteX259" fmla="*/ 4845871 w 5974534"/>
              <a:gd name="connsiteY259" fmla="*/ 1905406 h 5381817"/>
              <a:gd name="connsiteX260" fmla="*/ 4778857 w 5974534"/>
              <a:gd name="connsiteY260" fmla="*/ 1984039 h 5381817"/>
              <a:gd name="connsiteX261" fmla="*/ 4762651 w 5974534"/>
              <a:gd name="connsiteY261" fmla="*/ 2009616 h 5381817"/>
              <a:gd name="connsiteX262" fmla="*/ 4752205 w 5974534"/>
              <a:gd name="connsiteY262" fmla="*/ 2023962 h 5381817"/>
              <a:gd name="connsiteX263" fmla="*/ 4819124 w 5974534"/>
              <a:gd name="connsiteY263" fmla="*/ 2001225 h 5381817"/>
              <a:gd name="connsiteX264" fmla="*/ 5265368 w 5974534"/>
              <a:gd name="connsiteY264" fmla="*/ 1856509 h 5381817"/>
              <a:gd name="connsiteX265" fmla="*/ 5266008 w 5974534"/>
              <a:gd name="connsiteY265" fmla="*/ 1902158 h 5381817"/>
              <a:gd name="connsiteX266" fmla="*/ 5177617 w 5974534"/>
              <a:gd name="connsiteY266" fmla="*/ 1964073 h 5381817"/>
              <a:gd name="connsiteX267" fmla="*/ 5093477 w 5974534"/>
              <a:gd name="connsiteY267" fmla="*/ 2039772 h 5381817"/>
              <a:gd name="connsiteX268" fmla="*/ 4973001 w 5974534"/>
              <a:gd name="connsiteY268" fmla="*/ 2128351 h 5381817"/>
              <a:gd name="connsiteX269" fmla="*/ 4961652 w 5974534"/>
              <a:gd name="connsiteY269" fmla="*/ 2137784 h 5381817"/>
              <a:gd name="connsiteX270" fmla="*/ 4956436 w 5974534"/>
              <a:gd name="connsiteY270" fmla="*/ 2155555 h 5381817"/>
              <a:gd name="connsiteX271" fmla="*/ 5000024 w 5974534"/>
              <a:gd name="connsiteY271" fmla="*/ 2138029 h 5381817"/>
              <a:gd name="connsiteX272" fmla="*/ 5054671 w 5974534"/>
              <a:gd name="connsiteY272" fmla="*/ 2110885 h 5381817"/>
              <a:gd name="connsiteX273" fmla="*/ 5087200 w 5974534"/>
              <a:gd name="connsiteY273" fmla="*/ 2102974 h 5381817"/>
              <a:gd name="connsiteX274" fmla="*/ 5064753 w 5974534"/>
              <a:gd name="connsiteY274" fmla="*/ 2132675 h 5381817"/>
              <a:gd name="connsiteX275" fmla="*/ 4975946 w 5974534"/>
              <a:gd name="connsiteY275" fmla="*/ 2220071 h 5381817"/>
              <a:gd name="connsiteX276" fmla="*/ 4947105 w 5974534"/>
              <a:gd name="connsiteY276" fmla="*/ 2250320 h 5381817"/>
              <a:gd name="connsiteX277" fmla="*/ 4935578 w 5974534"/>
              <a:gd name="connsiteY277" fmla="*/ 2262558 h 5381817"/>
              <a:gd name="connsiteX278" fmla="*/ 4956978 w 5974534"/>
              <a:gd name="connsiteY278" fmla="*/ 2257531 h 5381817"/>
              <a:gd name="connsiteX279" fmla="*/ 5011256 w 5974534"/>
              <a:gd name="connsiteY279" fmla="*/ 2252421 h 5381817"/>
              <a:gd name="connsiteX280" fmla="*/ 5052482 w 5974534"/>
              <a:gd name="connsiteY280" fmla="*/ 2298977 h 5381817"/>
              <a:gd name="connsiteX281" fmla="*/ 5165737 w 5974534"/>
              <a:gd name="connsiteY281" fmla="*/ 2274125 h 5381817"/>
              <a:gd name="connsiteX282" fmla="*/ 5586031 w 5974534"/>
              <a:gd name="connsiteY282" fmla="*/ 2155737 h 5381817"/>
              <a:gd name="connsiteX283" fmla="*/ 5687173 w 5974534"/>
              <a:gd name="connsiteY283" fmla="*/ 2135179 h 5381817"/>
              <a:gd name="connsiteX284" fmla="*/ 5727759 w 5974534"/>
              <a:gd name="connsiteY284" fmla="*/ 2136086 h 5381817"/>
              <a:gd name="connsiteX285" fmla="*/ 5671452 w 5974534"/>
              <a:gd name="connsiteY285" fmla="*/ 2171335 h 5381817"/>
              <a:gd name="connsiteX286" fmla="*/ 5223964 w 5974534"/>
              <a:gd name="connsiteY286" fmla="*/ 2375823 h 5381817"/>
              <a:gd name="connsiteX287" fmla="*/ 5196131 w 5974534"/>
              <a:gd name="connsiteY287" fmla="*/ 2416274 h 5381817"/>
              <a:gd name="connsiteX288" fmla="*/ 5164048 w 5974534"/>
              <a:gd name="connsiteY288" fmla="*/ 2442937 h 5381817"/>
              <a:gd name="connsiteX289" fmla="*/ 5233747 w 5974534"/>
              <a:gd name="connsiteY289" fmla="*/ 2494693 h 5381817"/>
              <a:gd name="connsiteX290" fmla="*/ 5299195 w 5974534"/>
              <a:gd name="connsiteY290" fmla="*/ 2532663 h 5381817"/>
              <a:gd name="connsiteX291" fmla="*/ 5364003 w 5974534"/>
              <a:gd name="connsiteY291" fmla="*/ 2524984 h 5381817"/>
              <a:gd name="connsiteX292" fmla="*/ 5404589 w 5974534"/>
              <a:gd name="connsiteY292" fmla="*/ 2525891 h 5381817"/>
              <a:gd name="connsiteX293" fmla="*/ 5461537 w 5974534"/>
              <a:gd name="connsiteY293" fmla="*/ 2536291 h 5381817"/>
              <a:gd name="connsiteX294" fmla="*/ 5595404 w 5974534"/>
              <a:gd name="connsiteY294" fmla="*/ 2534717 h 5381817"/>
              <a:gd name="connsiteX295" fmla="*/ 5333200 w 5974534"/>
              <a:gd name="connsiteY295" fmla="*/ 2642947 h 5381817"/>
              <a:gd name="connsiteX296" fmla="*/ 5281143 w 5974534"/>
              <a:gd name="connsiteY296" fmla="*/ 2691983 h 5381817"/>
              <a:gd name="connsiteX297" fmla="*/ 5236948 w 5974534"/>
              <a:gd name="connsiteY297" fmla="*/ 2722939 h 5381817"/>
              <a:gd name="connsiteX298" fmla="*/ 5270312 w 5974534"/>
              <a:gd name="connsiteY298" fmla="*/ 2787574 h 5381817"/>
              <a:gd name="connsiteX299" fmla="*/ 5452625 w 5974534"/>
              <a:gd name="connsiteY299" fmla="*/ 2768829 h 5381817"/>
              <a:gd name="connsiteX300" fmla="*/ 5550159 w 5974534"/>
              <a:gd name="connsiteY300" fmla="*/ 2780136 h 5381817"/>
              <a:gd name="connsiteX301" fmla="*/ 5610036 w 5974534"/>
              <a:gd name="connsiteY301" fmla="*/ 2754632 h 5381817"/>
              <a:gd name="connsiteX302" fmla="*/ 5643321 w 5974534"/>
              <a:gd name="connsiteY302" fmla="*/ 2736403 h 5381817"/>
              <a:gd name="connsiteX303" fmla="*/ 5661147 w 5974534"/>
              <a:gd name="connsiteY303" fmla="*/ 2751068 h 5381817"/>
              <a:gd name="connsiteX304" fmla="*/ 5810033 w 5974534"/>
              <a:gd name="connsiteY304" fmla="*/ 2795068 h 5381817"/>
              <a:gd name="connsiteX305" fmla="*/ 5088871 w 5974534"/>
              <a:gd name="connsiteY305" fmla="*/ 3157728 h 5381817"/>
              <a:gd name="connsiteX306" fmla="*/ 5243991 w 5974534"/>
              <a:gd name="connsiteY306" fmla="*/ 3225083 h 5381817"/>
              <a:gd name="connsiteX307" fmla="*/ 5348552 w 5974534"/>
              <a:gd name="connsiteY307" fmla="*/ 3236988 h 5381817"/>
              <a:gd name="connsiteX308" fmla="*/ 5377736 w 5974534"/>
              <a:gd name="connsiteY308" fmla="*/ 3239136 h 5381817"/>
              <a:gd name="connsiteX309" fmla="*/ 5329413 w 5974534"/>
              <a:gd name="connsiteY309" fmla="*/ 3240682 h 5381817"/>
              <a:gd name="connsiteX310" fmla="*/ 5110764 w 5974534"/>
              <a:gd name="connsiteY310" fmla="*/ 3272305 h 5381817"/>
              <a:gd name="connsiteX311" fmla="*/ 4972646 w 5974534"/>
              <a:gd name="connsiteY311" fmla="*/ 3260093 h 5381817"/>
              <a:gd name="connsiteX312" fmla="*/ 4668576 w 5974534"/>
              <a:gd name="connsiteY312" fmla="*/ 3276117 h 5381817"/>
              <a:gd name="connsiteX313" fmla="*/ 4429315 w 5974534"/>
              <a:gd name="connsiteY313" fmla="*/ 3284462 h 5381817"/>
              <a:gd name="connsiteX314" fmla="*/ 4324562 w 5974534"/>
              <a:gd name="connsiteY314" fmla="*/ 3336884 h 5381817"/>
              <a:gd name="connsiteX315" fmla="*/ 4394261 w 5974534"/>
              <a:gd name="connsiteY315" fmla="*/ 3388641 h 5381817"/>
              <a:gd name="connsiteX316" fmla="*/ 4492434 w 5974534"/>
              <a:gd name="connsiteY316" fmla="*/ 3445596 h 5381817"/>
              <a:gd name="connsiteX317" fmla="*/ 4537270 w 5974534"/>
              <a:gd name="connsiteY317" fmla="*/ 3460288 h 5381817"/>
              <a:gd name="connsiteX318" fmla="*/ 4610580 w 5974534"/>
              <a:gd name="connsiteY318" fmla="*/ 3480180 h 5381817"/>
              <a:gd name="connsiteX319" fmla="*/ 4614342 w 5974534"/>
              <a:gd name="connsiteY319" fmla="*/ 3480562 h 5381817"/>
              <a:gd name="connsiteX320" fmla="*/ 3947609 w 5974534"/>
              <a:gd name="connsiteY320" fmla="*/ 3726638 h 5381817"/>
              <a:gd name="connsiteX321" fmla="*/ 3165694 w 5974534"/>
              <a:gd name="connsiteY321" fmla="*/ 4022902 h 5381817"/>
              <a:gd name="connsiteX322" fmla="*/ 2787907 w 5974534"/>
              <a:gd name="connsiteY322" fmla="*/ 4279145 h 5381817"/>
              <a:gd name="connsiteX323" fmla="*/ 2514232 w 5974534"/>
              <a:gd name="connsiteY323" fmla="*/ 4437317 h 5381817"/>
              <a:gd name="connsiteX324" fmla="*/ 2411107 w 5974534"/>
              <a:gd name="connsiteY324" fmla="*/ 4490986 h 5381817"/>
              <a:gd name="connsiteX325" fmla="*/ 2381262 w 5974534"/>
              <a:gd name="connsiteY325" fmla="*/ 4505808 h 5381817"/>
              <a:gd name="connsiteX326" fmla="*/ 2470594 w 5974534"/>
              <a:gd name="connsiteY326" fmla="*/ 4431136 h 5381817"/>
              <a:gd name="connsiteX327" fmla="*/ 2754542 w 5974534"/>
              <a:gd name="connsiteY327" fmla="*/ 4214510 h 5381817"/>
              <a:gd name="connsiteX328" fmla="*/ 3056050 w 5974534"/>
              <a:gd name="connsiteY328" fmla="*/ 4015889 h 5381817"/>
              <a:gd name="connsiteX329" fmla="*/ 3268528 w 5974534"/>
              <a:gd name="connsiteY329" fmla="*/ 3833532 h 5381817"/>
              <a:gd name="connsiteX330" fmla="*/ 3308473 w 5974534"/>
              <a:gd name="connsiteY330" fmla="*/ 3788789 h 5381817"/>
              <a:gd name="connsiteX331" fmla="*/ 2743480 w 5974534"/>
              <a:gd name="connsiteY331" fmla="*/ 4004342 h 5381817"/>
              <a:gd name="connsiteX332" fmla="*/ 2570309 w 5974534"/>
              <a:gd name="connsiteY332" fmla="*/ 4096307 h 5381817"/>
              <a:gd name="connsiteX333" fmla="*/ 2369303 w 5974534"/>
              <a:gd name="connsiteY333" fmla="*/ 4228721 h 5381817"/>
              <a:gd name="connsiteX334" fmla="*/ 2167657 w 5974534"/>
              <a:gd name="connsiteY334" fmla="*/ 4315486 h 5381817"/>
              <a:gd name="connsiteX335" fmla="*/ 1979403 w 5974534"/>
              <a:gd name="connsiteY335" fmla="*/ 4489258 h 5381817"/>
              <a:gd name="connsiteX336" fmla="*/ 1714229 w 5974534"/>
              <a:gd name="connsiteY336" fmla="*/ 4675001 h 5381817"/>
              <a:gd name="connsiteX337" fmla="*/ 1634339 w 5974534"/>
              <a:gd name="connsiteY337" fmla="*/ 4764486 h 5381817"/>
              <a:gd name="connsiteX338" fmla="*/ 1433334 w 5974534"/>
              <a:gd name="connsiteY338" fmla="*/ 4896901 h 5381817"/>
              <a:gd name="connsiteX339" fmla="*/ 1357054 w 5974534"/>
              <a:gd name="connsiteY339" fmla="*/ 4954523 h 5381817"/>
              <a:gd name="connsiteX340" fmla="*/ 1300746 w 5974534"/>
              <a:gd name="connsiteY340" fmla="*/ 4989772 h 5381817"/>
              <a:gd name="connsiteX341" fmla="*/ 1228717 w 5974534"/>
              <a:gd name="connsiteY341" fmla="*/ 5061180 h 5381817"/>
              <a:gd name="connsiteX342" fmla="*/ 1172410 w 5974534"/>
              <a:gd name="connsiteY342" fmla="*/ 5096430 h 5381817"/>
              <a:gd name="connsiteX343" fmla="*/ 1140325 w 5974534"/>
              <a:gd name="connsiteY343" fmla="*/ 5123094 h 5381817"/>
              <a:gd name="connsiteX344" fmla="*/ 1143296 w 5974534"/>
              <a:gd name="connsiteY344" fmla="*/ 5045580 h 5381817"/>
              <a:gd name="connsiteX345" fmla="*/ 1175380 w 5974534"/>
              <a:gd name="connsiteY345" fmla="*/ 5018916 h 5381817"/>
              <a:gd name="connsiteX346" fmla="*/ 1211075 w 5974534"/>
              <a:gd name="connsiteY346" fmla="*/ 4960388 h 5381817"/>
              <a:gd name="connsiteX347" fmla="*/ 1330909 w 5974534"/>
              <a:gd name="connsiteY347" fmla="*/ 4826161 h 5381817"/>
              <a:gd name="connsiteX348" fmla="*/ 1362994 w 5974534"/>
              <a:gd name="connsiteY348" fmla="*/ 4799496 h 5381817"/>
              <a:gd name="connsiteX349" fmla="*/ 1072957 w 5974534"/>
              <a:gd name="connsiteY349" fmla="*/ 4948175 h 5381817"/>
              <a:gd name="connsiteX350" fmla="*/ 944621 w 5974534"/>
              <a:gd name="connsiteY350" fmla="*/ 5054833 h 5381817"/>
              <a:gd name="connsiteX351" fmla="*/ 691558 w 5974534"/>
              <a:gd name="connsiteY351" fmla="*/ 5236283 h 5381817"/>
              <a:gd name="connsiteX352" fmla="*/ 546860 w 5974534"/>
              <a:gd name="connsiteY352" fmla="*/ 5333447 h 5381817"/>
              <a:gd name="connsiteX353" fmla="*/ 482051 w 5974534"/>
              <a:gd name="connsiteY353" fmla="*/ 5341127 h 5381817"/>
              <a:gd name="connsiteX354" fmla="*/ 505635 w 5974534"/>
              <a:gd name="connsiteY354" fmla="*/ 5286891 h 5381817"/>
              <a:gd name="connsiteX355" fmla="*/ 609108 w 5974534"/>
              <a:gd name="connsiteY355" fmla="*/ 5143170 h 5381817"/>
              <a:gd name="connsiteX356" fmla="*/ 665415 w 5974534"/>
              <a:gd name="connsiteY356" fmla="*/ 5107921 h 5381817"/>
              <a:gd name="connsiteX357" fmla="*/ 705359 w 5974534"/>
              <a:gd name="connsiteY357" fmla="*/ 5063178 h 5381817"/>
              <a:gd name="connsiteX358" fmla="*/ 733192 w 5974534"/>
              <a:gd name="connsiteY358" fmla="*/ 5022728 h 5381817"/>
              <a:gd name="connsiteX359" fmla="*/ 845807 w 5974534"/>
              <a:gd name="connsiteY359" fmla="*/ 4952228 h 5381817"/>
              <a:gd name="connsiteX360" fmla="*/ 877892 w 5974534"/>
              <a:gd name="connsiteY360" fmla="*/ 4925564 h 5381817"/>
              <a:gd name="connsiteX361" fmla="*/ 813084 w 5974534"/>
              <a:gd name="connsiteY361" fmla="*/ 4933243 h 5381817"/>
              <a:gd name="connsiteX362" fmla="*/ 836666 w 5974534"/>
              <a:gd name="connsiteY362" fmla="*/ 4879007 h 5381817"/>
              <a:gd name="connsiteX363" fmla="*/ 896583 w 5974534"/>
              <a:gd name="connsiteY363" fmla="*/ 4811894 h 5381817"/>
              <a:gd name="connsiteX364" fmla="*/ 920217 w 5974534"/>
              <a:gd name="connsiteY364" fmla="*/ 4778576 h 5381817"/>
              <a:gd name="connsiteX365" fmla="*/ 980723 w 5974534"/>
              <a:gd name="connsiteY365" fmla="*/ 4736194 h 5381817"/>
              <a:gd name="connsiteX366" fmla="*/ 1049142 w 5974534"/>
              <a:gd name="connsiteY366" fmla="*/ 4696651 h 5381817"/>
              <a:gd name="connsiteX367" fmla="*/ 1113311 w 5974534"/>
              <a:gd name="connsiteY367" fmla="*/ 4643322 h 5381817"/>
              <a:gd name="connsiteX368" fmla="*/ 1086909 w 5974534"/>
              <a:gd name="connsiteY368" fmla="*/ 4595879 h 5381817"/>
              <a:gd name="connsiteX369" fmla="*/ 1005240 w 5974534"/>
              <a:gd name="connsiteY369" fmla="*/ 4645200 h 5381817"/>
              <a:gd name="connsiteX370" fmla="*/ 1005048 w 5974534"/>
              <a:gd name="connsiteY370" fmla="*/ 4638866 h 5381817"/>
              <a:gd name="connsiteX371" fmla="*/ 991555 w 5974534"/>
              <a:gd name="connsiteY371" fmla="*/ 4640603 h 5381817"/>
              <a:gd name="connsiteX372" fmla="*/ 777798 w 5974534"/>
              <a:gd name="connsiteY372" fmla="*/ 4731661 h 5381817"/>
              <a:gd name="connsiteX373" fmla="*/ 680867 w 5974534"/>
              <a:gd name="connsiteY373" fmla="*/ 4788044 h 5381817"/>
              <a:gd name="connsiteX374" fmla="*/ 626540 w 5974534"/>
              <a:gd name="connsiteY374" fmla="*/ 4820479 h 5381817"/>
              <a:gd name="connsiteX375" fmla="*/ 447175 w 5974534"/>
              <a:gd name="connsiteY375" fmla="*/ 4879433 h 5381817"/>
              <a:gd name="connsiteX376" fmla="*/ 534927 w 5974534"/>
              <a:gd name="connsiteY376" fmla="*/ 4771869 h 5381817"/>
              <a:gd name="connsiteX377" fmla="*/ 799460 w 5974534"/>
              <a:gd name="connsiteY377" fmla="*/ 4540477 h 5381817"/>
              <a:gd name="connsiteX378" fmla="*/ 932046 w 5974534"/>
              <a:gd name="connsiteY378" fmla="*/ 4447606 h 5381817"/>
              <a:gd name="connsiteX379" fmla="*/ 1249277 w 5974534"/>
              <a:gd name="connsiteY379" fmla="*/ 4212827 h 5381817"/>
              <a:gd name="connsiteX380" fmla="*/ 1289221 w 5974534"/>
              <a:gd name="connsiteY380" fmla="*/ 4168084 h 5381817"/>
              <a:gd name="connsiteX381" fmla="*/ 1076105 w 5974534"/>
              <a:gd name="connsiteY381" fmla="*/ 4304792 h 5381817"/>
              <a:gd name="connsiteX382" fmla="*/ 847266 w 5974534"/>
              <a:gd name="connsiteY382" fmla="*/ 4477656 h 5381817"/>
              <a:gd name="connsiteX383" fmla="*/ 626288 w 5974534"/>
              <a:gd name="connsiteY383" fmla="*/ 4632442 h 5381817"/>
              <a:gd name="connsiteX384" fmla="*/ 644979 w 5974534"/>
              <a:gd name="connsiteY384" fmla="*/ 4518773 h 5381817"/>
              <a:gd name="connsiteX385" fmla="*/ 696396 w 5974534"/>
              <a:gd name="connsiteY385" fmla="*/ 4424088 h 5381817"/>
              <a:gd name="connsiteX386" fmla="*/ 992373 w 5974534"/>
              <a:gd name="connsiteY386" fmla="*/ 4120381 h 5381817"/>
              <a:gd name="connsiteX387" fmla="*/ 1228433 w 5974534"/>
              <a:gd name="connsiteY387" fmla="*/ 3883789 h 5381817"/>
              <a:gd name="connsiteX388" fmla="*/ 1308963 w 5974534"/>
              <a:gd name="connsiteY388" fmla="*/ 3839952 h 5381817"/>
              <a:gd name="connsiteX389" fmla="*/ 1361020 w 5974534"/>
              <a:gd name="connsiteY389" fmla="*/ 3790918 h 5381817"/>
              <a:gd name="connsiteX390" fmla="*/ 1405215 w 5974534"/>
              <a:gd name="connsiteY390" fmla="*/ 3759960 h 5381817"/>
              <a:gd name="connsiteX391" fmla="*/ 1433049 w 5974534"/>
              <a:gd name="connsiteY391" fmla="*/ 3719510 h 5381817"/>
              <a:gd name="connsiteX392" fmla="*/ 1493451 w 5974534"/>
              <a:gd name="connsiteY392" fmla="*/ 3672820 h 5381817"/>
              <a:gd name="connsiteX393" fmla="*/ 1500345 w 5974534"/>
              <a:gd name="connsiteY393" fmla="*/ 3668074 h 5381817"/>
              <a:gd name="connsiteX394" fmla="*/ 1509742 w 5974534"/>
              <a:gd name="connsiteY394" fmla="*/ 3644878 h 5381817"/>
              <a:gd name="connsiteX395" fmla="*/ 1577081 w 5974534"/>
              <a:gd name="connsiteY395" fmla="*/ 3555778 h 5381817"/>
              <a:gd name="connsiteX396" fmla="*/ 1611006 w 5974534"/>
              <a:gd name="connsiteY396" fmla="*/ 3542136 h 5381817"/>
              <a:gd name="connsiteX397" fmla="*/ 1611418 w 5974534"/>
              <a:gd name="connsiteY397" fmla="*/ 3541564 h 5381817"/>
              <a:gd name="connsiteX398" fmla="*/ 1692690 w 5974534"/>
              <a:gd name="connsiteY398" fmla="*/ 3428682 h 5381817"/>
              <a:gd name="connsiteX399" fmla="*/ 1735417 w 5974534"/>
              <a:gd name="connsiteY399" fmla="*/ 3385825 h 5381817"/>
              <a:gd name="connsiteX400" fmla="*/ 1739958 w 5974534"/>
              <a:gd name="connsiteY400" fmla="*/ 3381223 h 5381817"/>
              <a:gd name="connsiteX401" fmla="*/ 1742398 w 5974534"/>
              <a:gd name="connsiteY401" fmla="*/ 3374945 h 5381817"/>
              <a:gd name="connsiteX402" fmla="*/ 1744940 w 5974534"/>
              <a:gd name="connsiteY402" fmla="*/ 3348728 h 5381817"/>
              <a:gd name="connsiteX403" fmla="*/ 1714044 w 5974534"/>
              <a:gd name="connsiteY403" fmla="*/ 3304297 h 5381817"/>
              <a:gd name="connsiteX404" fmla="*/ 1669803 w 5974534"/>
              <a:gd name="connsiteY404" fmla="*/ 3342761 h 5381817"/>
              <a:gd name="connsiteX405" fmla="*/ 1598679 w 5974534"/>
              <a:gd name="connsiteY405" fmla="*/ 3395289 h 5381817"/>
              <a:gd name="connsiteX406" fmla="*/ 1534359 w 5974534"/>
              <a:gd name="connsiteY406" fmla="*/ 3441331 h 5381817"/>
              <a:gd name="connsiteX407" fmla="*/ 1529186 w 5974534"/>
              <a:gd name="connsiteY407" fmla="*/ 3430543 h 5381817"/>
              <a:gd name="connsiteX408" fmla="*/ 1516920 w 5974534"/>
              <a:gd name="connsiteY408" fmla="*/ 3414574 h 5381817"/>
              <a:gd name="connsiteX409" fmla="*/ 1508646 w 5974534"/>
              <a:gd name="connsiteY409" fmla="*/ 3419056 h 5381817"/>
              <a:gd name="connsiteX410" fmla="*/ 1517573 w 5974534"/>
              <a:gd name="connsiteY410" fmla="*/ 3393637 h 5381817"/>
              <a:gd name="connsiteX411" fmla="*/ 1529611 w 5974534"/>
              <a:gd name="connsiteY411" fmla="*/ 3352616 h 5381817"/>
              <a:gd name="connsiteX412" fmla="*/ 1509775 w 5974534"/>
              <a:gd name="connsiteY412" fmla="*/ 3298570 h 5381817"/>
              <a:gd name="connsiteX413" fmla="*/ 1496151 w 5974534"/>
              <a:gd name="connsiteY413" fmla="*/ 3314377 h 5381817"/>
              <a:gd name="connsiteX414" fmla="*/ 1489901 w 5974534"/>
              <a:gd name="connsiteY414" fmla="*/ 3321495 h 5381817"/>
              <a:gd name="connsiteX415" fmla="*/ 1493335 w 5974534"/>
              <a:gd name="connsiteY415" fmla="*/ 3308101 h 5381817"/>
              <a:gd name="connsiteX416" fmla="*/ 1500999 w 5974534"/>
              <a:gd name="connsiteY416" fmla="*/ 3234906 h 5381817"/>
              <a:gd name="connsiteX417" fmla="*/ 1468472 w 5974534"/>
              <a:gd name="connsiteY417" fmla="*/ 3242818 h 5381817"/>
              <a:gd name="connsiteX418" fmla="*/ 1446024 w 5974534"/>
              <a:gd name="connsiteY418" fmla="*/ 3272518 h 5381817"/>
              <a:gd name="connsiteX419" fmla="*/ 1380317 w 5974534"/>
              <a:gd name="connsiteY419" fmla="*/ 3309277 h 5381817"/>
              <a:gd name="connsiteX420" fmla="*/ 1291836 w 5974534"/>
              <a:gd name="connsiteY420" fmla="*/ 3386205 h 5381817"/>
              <a:gd name="connsiteX421" fmla="*/ 1303549 w 5974534"/>
              <a:gd name="connsiteY421" fmla="*/ 3355652 h 5381817"/>
              <a:gd name="connsiteX422" fmla="*/ 1348441 w 5974534"/>
              <a:gd name="connsiteY422" fmla="*/ 3296251 h 5381817"/>
              <a:gd name="connsiteX423" fmla="*/ 1425863 w 5974534"/>
              <a:gd name="connsiteY423" fmla="*/ 3228940 h 5381817"/>
              <a:gd name="connsiteX424" fmla="*/ 1511901 w 5974534"/>
              <a:gd name="connsiteY424" fmla="*/ 3149069 h 5381817"/>
              <a:gd name="connsiteX425" fmla="*/ 1514243 w 5974534"/>
              <a:gd name="connsiteY425" fmla="*/ 3147398 h 5381817"/>
              <a:gd name="connsiteX426" fmla="*/ 1508392 w 5974534"/>
              <a:gd name="connsiteY426" fmla="*/ 3154028 h 5381817"/>
              <a:gd name="connsiteX427" fmla="*/ 1500790 w 5974534"/>
              <a:gd name="connsiteY427" fmla="*/ 3163544 h 5381817"/>
              <a:gd name="connsiteX428" fmla="*/ 1500795 w 5974534"/>
              <a:gd name="connsiteY428" fmla="*/ 3163539 h 5381817"/>
              <a:gd name="connsiteX429" fmla="*/ 1508393 w 5974534"/>
              <a:gd name="connsiteY429" fmla="*/ 3154029 h 5381817"/>
              <a:gd name="connsiteX430" fmla="*/ 1514244 w 5974534"/>
              <a:gd name="connsiteY430" fmla="*/ 3147399 h 5381817"/>
              <a:gd name="connsiteX431" fmla="*/ 1519536 w 5974534"/>
              <a:gd name="connsiteY431" fmla="*/ 3143624 h 5381817"/>
              <a:gd name="connsiteX432" fmla="*/ 1519539 w 5974534"/>
              <a:gd name="connsiteY432" fmla="*/ 3143621 h 5381817"/>
              <a:gd name="connsiteX433" fmla="*/ 1514243 w 5974534"/>
              <a:gd name="connsiteY433" fmla="*/ 3147398 h 5381817"/>
              <a:gd name="connsiteX434" fmla="*/ 1519471 w 5974534"/>
              <a:gd name="connsiteY434" fmla="*/ 3141474 h 5381817"/>
              <a:gd name="connsiteX435" fmla="*/ 1532866 w 5974534"/>
              <a:gd name="connsiteY435" fmla="*/ 3126653 h 5381817"/>
              <a:gd name="connsiteX436" fmla="*/ 1520515 w 5974534"/>
              <a:gd name="connsiteY436" fmla="*/ 3125413 h 5381817"/>
              <a:gd name="connsiteX437" fmla="*/ 1443644 w 5974534"/>
              <a:gd name="connsiteY437" fmla="*/ 3194978 h 5381817"/>
              <a:gd name="connsiteX438" fmla="*/ 1045870 w 5974534"/>
              <a:gd name="connsiteY438" fmla="*/ 3376984 h 5381817"/>
              <a:gd name="connsiteX439" fmla="*/ 1010449 w 5974534"/>
              <a:gd name="connsiteY439" fmla="*/ 3424535 h 5381817"/>
              <a:gd name="connsiteX440" fmla="*/ 929735 w 5974534"/>
              <a:gd name="connsiteY440" fmla="*/ 3488891 h 5381817"/>
              <a:gd name="connsiteX441" fmla="*/ 849596 w 5974534"/>
              <a:gd name="connsiteY441" fmla="*/ 3449815 h 5381817"/>
              <a:gd name="connsiteX442" fmla="*/ 749711 w 5974534"/>
              <a:gd name="connsiteY442" fmla="*/ 3349259 h 5381817"/>
              <a:gd name="connsiteX443" fmla="*/ 703841 w 5974534"/>
              <a:gd name="connsiteY443" fmla="*/ 3469496 h 5381817"/>
              <a:gd name="connsiteX444" fmla="*/ 668419 w 5974534"/>
              <a:gd name="connsiteY444" fmla="*/ 3517045 h 5381817"/>
              <a:gd name="connsiteX445" fmla="*/ 693968 w 5974534"/>
              <a:gd name="connsiteY445" fmla="*/ 3438755 h 5381817"/>
              <a:gd name="connsiteX446" fmla="*/ 623702 w 5974534"/>
              <a:gd name="connsiteY446" fmla="*/ 3430424 h 5381817"/>
              <a:gd name="connsiteX447" fmla="*/ 579561 w 5974534"/>
              <a:gd name="connsiteY447" fmla="*/ 3240370 h 5381817"/>
              <a:gd name="connsiteX448" fmla="*/ 614982 w 5974534"/>
              <a:gd name="connsiteY448" fmla="*/ 3192820 h 5381817"/>
              <a:gd name="connsiteX449" fmla="*/ 590587 w 5974534"/>
              <a:gd name="connsiteY449" fmla="*/ 3064249 h 5381817"/>
              <a:gd name="connsiteX450" fmla="*/ 484325 w 5974534"/>
              <a:gd name="connsiteY450" fmla="*/ 3206896 h 5381817"/>
              <a:gd name="connsiteX451" fmla="*/ 404188 w 5974534"/>
              <a:gd name="connsiteY451" fmla="*/ 3167823 h 5381817"/>
              <a:gd name="connsiteX452" fmla="*/ 429734 w 5974534"/>
              <a:gd name="connsiteY452" fmla="*/ 3089532 h 5381817"/>
              <a:gd name="connsiteX453" fmla="*/ 385016 w 5974534"/>
              <a:gd name="connsiteY453" fmla="*/ 3002908 h 5381817"/>
              <a:gd name="connsiteX454" fmla="*/ 400691 w 5974534"/>
              <a:gd name="connsiteY454" fmla="*/ 2893875 h 5381817"/>
              <a:gd name="connsiteX455" fmla="*/ 391395 w 5974534"/>
              <a:gd name="connsiteY455" fmla="*/ 2759703 h 5381817"/>
              <a:gd name="connsiteX456" fmla="*/ 382098 w 5974534"/>
              <a:gd name="connsiteY456" fmla="*/ 2625531 h 5381817"/>
              <a:gd name="connsiteX457" fmla="*/ 150404 w 5974534"/>
              <a:gd name="connsiteY457" fmla="*/ 2745911 h 5381817"/>
              <a:gd name="connsiteX458" fmla="*/ 85363 w 5974534"/>
              <a:gd name="connsiteY458" fmla="*/ 2701236 h 5381817"/>
              <a:gd name="connsiteX459" fmla="*/ 0 w 5974534"/>
              <a:gd name="connsiteY459" fmla="*/ 2698507 h 5381817"/>
              <a:gd name="connsiteX460" fmla="*/ 25547 w 5974534"/>
              <a:gd name="connsiteY460" fmla="*/ 2620215 h 5381817"/>
              <a:gd name="connsiteX461" fmla="*/ 96389 w 5974534"/>
              <a:gd name="connsiteY461" fmla="*/ 2525115 h 5381817"/>
              <a:gd name="connsiteX462" fmla="*/ 112064 w 5974534"/>
              <a:gd name="connsiteY462" fmla="*/ 2416084 h 5381817"/>
              <a:gd name="connsiteX463" fmla="*/ 1729 w 5974534"/>
              <a:gd name="connsiteY463" fmla="*/ 2388214 h 5381817"/>
              <a:gd name="connsiteX464" fmla="*/ 17404 w 5974534"/>
              <a:gd name="connsiteY464" fmla="*/ 2279181 h 5381817"/>
              <a:gd name="connsiteX465" fmla="*/ 214254 w 5974534"/>
              <a:gd name="connsiteY465" fmla="*/ 2102918 h 5381817"/>
              <a:gd name="connsiteX466" fmla="*/ 330391 w 5974534"/>
              <a:gd name="connsiteY466" fmla="*/ 1991014 h 5381817"/>
              <a:gd name="connsiteX467" fmla="*/ 365812 w 5974534"/>
              <a:gd name="connsiteY467" fmla="*/ 1943463 h 5381817"/>
              <a:gd name="connsiteX468" fmla="*/ 416331 w 5974534"/>
              <a:gd name="connsiteY468" fmla="*/ 1890312 h 5381817"/>
              <a:gd name="connsiteX469" fmla="*/ 522593 w 5974534"/>
              <a:gd name="connsiteY469" fmla="*/ 1747664 h 5381817"/>
              <a:gd name="connsiteX470" fmla="*/ 588787 w 5974534"/>
              <a:gd name="connsiteY470" fmla="*/ 1585481 h 5381817"/>
              <a:gd name="connsiteX471" fmla="*/ 760091 w 5974534"/>
              <a:gd name="connsiteY471" fmla="*/ 1487510 h 5381817"/>
              <a:gd name="connsiteX472" fmla="*/ 855326 w 5974534"/>
              <a:gd name="connsiteY472" fmla="*/ 1520980 h 5381817"/>
              <a:gd name="connsiteX473" fmla="*/ 1127091 w 5974534"/>
              <a:gd name="connsiteY473" fmla="*/ 1420137 h 5381817"/>
              <a:gd name="connsiteX474" fmla="*/ 1514415 w 5974534"/>
              <a:gd name="connsiteY474" fmla="*/ 1310820 h 5381817"/>
              <a:gd name="connsiteX475" fmla="*/ 1660170 w 5974534"/>
              <a:gd name="connsiteY475" fmla="*/ 1291139 h 5381817"/>
              <a:gd name="connsiteX476" fmla="*/ 2002200 w 5974534"/>
              <a:gd name="connsiteY476" fmla="*/ 1198627 h 5381817"/>
              <a:gd name="connsiteX477" fmla="*/ 2073042 w 5974534"/>
              <a:gd name="connsiteY477" fmla="*/ 1103530 h 5381817"/>
              <a:gd name="connsiteX478" fmla="*/ 2158982 w 5974534"/>
              <a:gd name="connsiteY478" fmla="*/ 1002828 h 5381817"/>
              <a:gd name="connsiteX479" fmla="*/ 2281089 w 5974534"/>
              <a:gd name="connsiteY479" fmla="*/ 936016 h 5381817"/>
              <a:gd name="connsiteX480" fmla="*/ 2288475 w 5974534"/>
              <a:gd name="connsiteY480" fmla="*/ 932510 h 5381817"/>
              <a:gd name="connsiteX481" fmla="*/ 2288164 w 5974534"/>
              <a:gd name="connsiteY481" fmla="*/ 931542 h 5381817"/>
              <a:gd name="connsiteX482" fmla="*/ 2300907 w 5974534"/>
              <a:gd name="connsiteY482" fmla="*/ 927189 h 5381817"/>
              <a:gd name="connsiteX483" fmla="*/ 2795856 w 5974534"/>
              <a:gd name="connsiteY483" fmla="*/ 723496 h 5381817"/>
              <a:gd name="connsiteX484" fmla="*/ 2891669 w 5974534"/>
              <a:gd name="connsiteY484" fmla="*/ 653538 h 5381817"/>
              <a:gd name="connsiteX485" fmla="*/ 3334737 w 5974534"/>
              <a:gd name="connsiteY485" fmla="*/ 454724 h 5381817"/>
              <a:gd name="connsiteX486" fmla="*/ 3666894 w 5974534"/>
              <a:gd name="connsiteY486" fmla="*/ 331471 h 5381817"/>
              <a:gd name="connsiteX487" fmla="*/ 4064667 w 5974534"/>
              <a:gd name="connsiteY487" fmla="*/ 149463 h 5381817"/>
              <a:gd name="connsiteX488" fmla="*/ 4100088 w 5974534"/>
              <a:gd name="connsiteY488" fmla="*/ 101912 h 5381817"/>
              <a:gd name="connsiteX489" fmla="*/ 4180803 w 5974534"/>
              <a:gd name="connsiteY489" fmla="*/ 37557 h 5381817"/>
              <a:gd name="connsiteX490" fmla="*/ 4260942 w 5974534"/>
              <a:gd name="connsiteY490" fmla="*/ 76632 h 5381817"/>
              <a:gd name="connsiteX491" fmla="*/ 4360827 w 5974534"/>
              <a:gd name="connsiteY491" fmla="*/ 177189 h 5381817"/>
              <a:gd name="connsiteX492" fmla="*/ 4406697 w 5974534"/>
              <a:gd name="connsiteY492" fmla="*/ 56951 h 5381817"/>
              <a:gd name="connsiteX493" fmla="*/ 4433541 w 5974534"/>
              <a:gd name="connsiteY493" fmla="*/ 381 h 538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5974534" h="5381817">
                <a:moveTo>
                  <a:pt x="273962" y="5115176"/>
                </a:moveTo>
                <a:lnTo>
                  <a:pt x="232617" y="5147850"/>
                </a:lnTo>
                <a:cubicBezTo>
                  <a:pt x="180876" y="5185301"/>
                  <a:pt x="137202" y="5206856"/>
                  <a:pt x="74919" y="5240761"/>
                </a:cubicBezTo>
                <a:cubicBezTo>
                  <a:pt x="81577" y="5233304"/>
                  <a:pt x="86901" y="5223985"/>
                  <a:pt x="94891" y="5218389"/>
                </a:cubicBezTo>
                <a:cubicBezTo>
                  <a:pt x="198797" y="5145609"/>
                  <a:pt x="178353" y="5155312"/>
                  <a:pt x="245036" y="5127436"/>
                </a:cubicBezTo>
                <a:close/>
                <a:moveTo>
                  <a:pt x="1752291" y="4947458"/>
                </a:moveTo>
                <a:lnTo>
                  <a:pt x="1714460" y="4980761"/>
                </a:lnTo>
                <a:cubicBezTo>
                  <a:pt x="1685653" y="5000939"/>
                  <a:pt x="1592321" y="5047811"/>
                  <a:pt x="1621818" y="5028889"/>
                </a:cubicBezTo>
                <a:cubicBezTo>
                  <a:pt x="1661259" y="5003589"/>
                  <a:pt x="1695239" y="4982266"/>
                  <a:pt x="1725072" y="4963890"/>
                </a:cubicBezTo>
                <a:close/>
                <a:moveTo>
                  <a:pt x="1005240" y="4645200"/>
                </a:moveTo>
                <a:lnTo>
                  <a:pt x="1005373" y="4649639"/>
                </a:lnTo>
                <a:cubicBezTo>
                  <a:pt x="998343" y="4671031"/>
                  <a:pt x="964090" y="4717921"/>
                  <a:pt x="934200" y="4758865"/>
                </a:cubicBezTo>
                <a:lnTo>
                  <a:pt x="920217" y="4778576"/>
                </a:lnTo>
                <a:lnTo>
                  <a:pt x="892332" y="4798108"/>
                </a:lnTo>
                <a:cubicBezTo>
                  <a:pt x="849341" y="4818444"/>
                  <a:pt x="805287" y="4836291"/>
                  <a:pt x="763356" y="4859115"/>
                </a:cubicBezTo>
                <a:cubicBezTo>
                  <a:pt x="724642" y="4880190"/>
                  <a:pt x="689699" y="4909084"/>
                  <a:pt x="650742" y="4929616"/>
                </a:cubicBezTo>
                <a:cubicBezTo>
                  <a:pt x="600935" y="4955865"/>
                  <a:pt x="547716" y="4973808"/>
                  <a:pt x="497542" y="4999209"/>
                </a:cubicBezTo>
                <a:cubicBezTo>
                  <a:pt x="446928" y="5024834"/>
                  <a:pt x="398243" y="5054795"/>
                  <a:pt x="348594" y="5082589"/>
                </a:cubicBezTo>
                <a:cubicBezTo>
                  <a:pt x="323883" y="5093633"/>
                  <a:pt x="303551" y="5102522"/>
                  <a:pt x="286617" y="5109812"/>
                </a:cubicBezTo>
                <a:lnTo>
                  <a:pt x="273962" y="5115176"/>
                </a:lnTo>
                <a:lnTo>
                  <a:pt x="288035" y="5104053"/>
                </a:lnTo>
                <a:cubicBezTo>
                  <a:pt x="339086" y="5060561"/>
                  <a:pt x="381442" y="5005307"/>
                  <a:pt x="432093" y="4961240"/>
                </a:cubicBezTo>
                <a:cubicBezTo>
                  <a:pt x="494652" y="4906814"/>
                  <a:pt x="545220" y="4870646"/>
                  <a:pt x="598079" y="4837471"/>
                </a:cubicBezTo>
                <a:lnTo>
                  <a:pt x="626540" y="4820479"/>
                </a:lnTo>
                <a:lnTo>
                  <a:pt x="665886" y="4807546"/>
                </a:lnTo>
                <a:cubicBezTo>
                  <a:pt x="798509" y="4756982"/>
                  <a:pt x="904848" y="4703050"/>
                  <a:pt x="985388" y="4657188"/>
                </a:cubicBezTo>
                <a:close/>
                <a:moveTo>
                  <a:pt x="2381262" y="4505808"/>
                </a:moveTo>
                <a:lnTo>
                  <a:pt x="2332698" y="4546405"/>
                </a:lnTo>
                <a:cubicBezTo>
                  <a:pt x="2286589" y="4584600"/>
                  <a:pt x="2240139" y="4622236"/>
                  <a:pt x="2192751" y="4658310"/>
                </a:cubicBezTo>
                <a:cubicBezTo>
                  <a:pt x="1975731" y="4823520"/>
                  <a:pt x="1940574" y="4835515"/>
                  <a:pt x="1803447" y="4916576"/>
                </a:cubicBezTo>
                <a:lnTo>
                  <a:pt x="1752291" y="4947458"/>
                </a:lnTo>
                <a:lnTo>
                  <a:pt x="1756849" y="4943446"/>
                </a:lnTo>
                <a:cubicBezTo>
                  <a:pt x="1770359" y="4930045"/>
                  <a:pt x="1783763" y="4916466"/>
                  <a:pt x="1798601" y="4905061"/>
                </a:cubicBezTo>
                <a:cubicBezTo>
                  <a:pt x="1830623" y="4880451"/>
                  <a:pt x="1865603" y="4860922"/>
                  <a:pt x="1899104" y="4838854"/>
                </a:cubicBezTo>
                <a:cubicBezTo>
                  <a:pt x="1982994" y="4783590"/>
                  <a:pt x="2053991" y="4706858"/>
                  <a:pt x="2135804" y="4647911"/>
                </a:cubicBezTo>
                <a:cubicBezTo>
                  <a:pt x="2206395" y="4597048"/>
                  <a:pt x="2263166" y="4565180"/>
                  <a:pt x="2321206" y="4535638"/>
                </a:cubicBezTo>
                <a:close/>
                <a:moveTo>
                  <a:pt x="1534360" y="3441332"/>
                </a:moveTo>
                <a:lnTo>
                  <a:pt x="1537409" y="3447685"/>
                </a:lnTo>
                <a:cubicBezTo>
                  <a:pt x="1539052" y="3462094"/>
                  <a:pt x="1531459" y="3475876"/>
                  <a:pt x="1525371" y="3488706"/>
                </a:cubicBezTo>
                <a:cubicBezTo>
                  <a:pt x="1496340" y="3549887"/>
                  <a:pt x="1489261" y="3556558"/>
                  <a:pt x="1457379" y="3598744"/>
                </a:cubicBezTo>
                <a:cubicBezTo>
                  <a:pt x="1461935" y="3567623"/>
                  <a:pt x="1458102" y="3533763"/>
                  <a:pt x="1471049" y="3505380"/>
                </a:cubicBezTo>
                <a:cubicBezTo>
                  <a:pt x="1482216" y="3480901"/>
                  <a:pt x="1505776" y="3463933"/>
                  <a:pt x="1526675" y="3446833"/>
                </a:cubicBezTo>
                <a:close/>
                <a:moveTo>
                  <a:pt x="4768718" y="3432307"/>
                </a:moveTo>
                <a:cubicBezTo>
                  <a:pt x="4781291" y="3433126"/>
                  <a:pt x="4791014" y="3437326"/>
                  <a:pt x="4788643" y="3447650"/>
                </a:cubicBezTo>
                <a:cubicBezTo>
                  <a:pt x="4782191" y="3475735"/>
                  <a:pt x="4743031" y="3474012"/>
                  <a:pt x="4720224" y="3487193"/>
                </a:cubicBezTo>
                <a:cubicBezTo>
                  <a:pt x="4702660" y="3486800"/>
                  <a:pt x="4683762" y="3486601"/>
                  <a:pt x="4664998" y="3485724"/>
                </a:cubicBezTo>
                <a:lnTo>
                  <a:pt x="4614342" y="3480562"/>
                </a:lnTo>
                <a:lnTo>
                  <a:pt x="4731696" y="3437250"/>
                </a:lnTo>
                <a:cubicBezTo>
                  <a:pt x="4740723" y="3434051"/>
                  <a:pt x="4756145" y="3431488"/>
                  <a:pt x="4768718" y="3432307"/>
                </a:cubicBezTo>
                <a:close/>
                <a:moveTo>
                  <a:pt x="1508646" y="3419056"/>
                </a:moveTo>
                <a:lnTo>
                  <a:pt x="1506280" y="3425793"/>
                </a:lnTo>
                <a:cubicBezTo>
                  <a:pt x="1484471" y="3488567"/>
                  <a:pt x="1490799" y="3472989"/>
                  <a:pt x="1448602" y="3535080"/>
                </a:cubicBezTo>
                <a:cubicBezTo>
                  <a:pt x="1445350" y="3524328"/>
                  <a:pt x="1435409" y="3513185"/>
                  <a:pt x="1438847" y="3502822"/>
                </a:cubicBezTo>
                <a:cubicBezTo>
                  <a:pt x="1444285" y="3486437"/>
                  <a:pt x="1463006" y="3477950"/>
                  <a:pt x="1472354" y="3463506"/>
                </a:cubicBezTo>
                <a:cubicBezTo>
                  <a:pt x="1501756" y="3418076"/>
                  <a:pt x="1466094" y="3441388"/>
                  <a:pt x="1498485" y="3424560"/>
                </a:cubicBezTo>
                <a:close/>
                <a:moveTo>
                  <a:pt x="1489902" y="3321494"/>
                </a:moveTo>
                <a:lnTo>
                  <a:pt x="1474964" y="3379759"/>
                </a:lnTo>
                <a:cubicBezTo>
                  <a:pt x="1470421" y="3397832"/>
                  <a:pt x="1459179" y="3413338"/>
                  <a:pt x="1451865" y="3430397"/>
                </a:cubicBezTo>
                <a:cubicBezTo>
                  <a:pt x="1431275" y="3478417"/>
                  <a:pt x="1451761" y="3445590"/>
                  <a:pt x="1417706" y="3490650"/>
                </a:cubicBezTo>
                <a:cubicBezTo>
                  <a:pt x="1414455" y="3479897"/>
                  <a:pt x="1404643" y="3468801"/>
                  <a:pt x="1407951" y="3458392"/>
                </a:cubicBezTo>
                <a:cubicBezTo>
                  <a:pt x="1417310" y="3428950"/>
                  <a:pt x="1438315" y="3404833"/>
                  <a:pt x="1453496" y="3378055"/>
                </a:cubicBezTo>
                <a:cubicBezTo>
                  <a:pt x="1476941" y="3336700"/>
                  <a:pt x="1472409" y="3341376"/>
                  <a:pt x="1487028" y="3324767"/>
                </a:cubicBezTo>
                <a:close/>
                <a:moveTo>
                  <a:pt x="5523581" y="3236633"/>
                </a:moveTo>
                <a:cubicBezTo>
                  <a:pt x="5543685" y="3235951"/>
                  <a:pt x="5557217" y="3236397"/>
                  <a:pt x="5544450" y="3240923"/>
                </a:cubicBezTo>
                <a:cubicBezTo>
                  <a:pt x="5515059" y="3251340"/>
                  <a:pt x="5482312" y="3244098"/>
                  <a:pt x="5451167" y="3243401"/>
                </a:cubicBezTo>
                <a:cubicBezTo>
                  <a:pt x="5440486" y="3243162"/>
                  <a:pt x="5425029" y="3242416"/>
                  <a:pt x="5407144" y="3241300"/>
                </a:cubicBezTo>
                <a:lnTo>
                  <a:pt x="5377736" y="3239136"/>
                </a:lnTo>
                <a:lnTo>
                  <a:pt x="5396261" y="3238543"/>
                </a:lnTo>
                <a:cubicBezTo>
                  <a:pt x="5418595" y="3238588"/>
                  <a:pt x="5440958" y="3239084"/>
                  <a:pt x="5463280" y="3239108"/>
                </a:cubicBezTo>
                <a:cubicBezTo>
                  <a:pt x="5476802" y="3239123"/>
                  <a:pt x="5503478" y="3237314"/>
                  <a:pt x="5523581" y="3236633"/>
                </a:cubicBezTo>
                <a:close/>
                <a:moveTo>
                  <a:pt x="1507264" y="2813391"/>
                </a:moveTo>
                <a:cubicBezTo>
                  <a:pt x="1505097" y="2813169"/>
                  <a:pt x="1499672" y="2820745"/>
                  <a:pt x="1494120" y="2831159"/>
                </a:cubicBezTo>
                <a:lnTo>
                  <a:pt x="1492812" y="2834434"/>
                </a:lnTo>
                <a:lnTo>
                  <a:pt x="1489983" y="2839425"/>
                </a:lnTo>
                <a:lnTo>
                  <a:pt x="1480234" y="2865915"/>
                </a:lnTo>
                <a:lnTo>
                  <a:pt x="1480218" y="2865956"/>
                </a:lnTo>
                <a:lnTo>
                  <a:pt x="1471889" y="2912293"/>
                </a:lnTo>
                <a:lnTo>
                  <a:pt x="1467200" y="2938383"/>
                </a:lnTo>
                <a:lnTo>
                  <a:pt x="1467202" y="2938378"/>
                </a:lnTo>
                <a:lnTo>
                  <a:pt x="1471890" y="2912293"/>
                </a:lnTo>
                <a:lnTo>
                  <a:pt x="1471891" y="2912292"/>
                </a:lnTo>
                <a:lnTo>
                  <a:pt x="1480219" y="2865957"/>
                </a:lnTo>
                <a:lnTo>
                  <a:pt x="1480234" y="2865915"/>
                </a:lnTo>
                <a:lnTo>
                  <a:pt x="1492812" y="2834434"/>
                </a:lnTo>
                <a:lnTo>
                  <a:pt x="1501962" y="2818287"/>
                </a:lnTo>
                <a:lnTo>
                  <a:pt x="1507265" y="2813393"/>
                </a:lnTo>
                <a:close/>
                <a:moveTo>
                  <a:pt x="5656118" y="2717043"/>
                </a:moveTo>
                <a:cubicBezTo>
                  <a:pt x="5664937" y="2718090"/>
                  <a:pt x="5671165" y="2720292"/>
                  <a:pt x="5667023" y="2723421"/>
                </a:cubicBezTo>
                <a:lnTo>
                  <a:pt x="5643321" y="2736403"/>
                </a:lnTo>
                <a:lnTo>
                  <a:pt x="5626438" y="2722515"/>
                </a:lnTo>
                <a:cubicBezTo>
                  <a:pt x="5623672" y="2720216"/>
                  <a:pt x="5625516" y="2718602"/>
                  <a:pt x="5629664" y="2717604"/>
                </a:cubicBezTo>
                <a:cubicBezTo>
                  <a:pt x="5635888" y="2716108"/>
                  <a:pt x="5647298" y="2715997"/>
                  <a:pt x="5656118" y="2717043"/>
                </a:cubicBezTo>
                <a:close/>
                <a:moveTo>
                  <a:pt x="1672424" y="2619089"/>
                </a:moveTo>
                <a:lnTo>
                  <a:pt x="1672423" y="2619089"/>
                </a:lnTo>
                <a:lnTo>
                  <a:pt x="1667485" y="2625178"/>
                </a:lnTo>
                <a:lnTo>
                  <a:pt x="1659414" y="2631908"/>
                </a:lnTo>
                <a:lnTo>
                  <a:pt x="1659417" y="2631908"/>
                </a:lnTo>
                <a:lnTo>
                  <a:pt x="1667486" y="2625178"/>
                </a:lnTo>
                <a:cubicBezTo>
                  <a:pt x="1671773" y="2621231"/>
                  <a:pt x="1672645" y="2619684"/>
                  <a:pt x="1672424" y="2619089"/>
                </a:cubicBezTo>
                <a:close/>
                <a:moveTo>
                  <a:pt x="1768760" y="2584536"/>
                </a:moveTo>
                <a:lnTo>
                  <a:pt x="1703704" y="2600359"/>
                </a:lnTo>
                <a:cubicBezTo>
                  <a:pt x="1675418" y="2616182"/>
                  <a:pt x="1670651" y="2618440"/>
                  <a:pt x="1670811" y="2618715"/>
                </a:cubicBezTo>
                <a:lnTo>
                  <a:pt x="1670813" y="2618715"/>
                </a:lnTo>
                <a:lnTo>
                  <a:pt x="1676591" y="2615368"/>
                </a:lnTo>
                <a:cubicBezTo>
                  <a:pt x="1681299" y="2612792"/>
                  <a:pt x="1689562" y="2608272"/>
                  <a:pt x="1703705" y="2600359"/>
                </a:cubicBezTo>
                <a:lnTo>
                  <a:pt x="1768761" y="2584537"/>
                </a:lnTo>
                <a:lnTo>
                  <a:pt x="1772003" y="2586020"/>
                </a:lnTo>
                <a:cubicBezTo>
                  <a:pt x="1775294" y="2583813"/>
                  <a:pt x="1774942" y="2583032"/>
                  <a:pt x="1768760" y="2584536"/>
                </a:cubicBezTo>
                <a:close/>
                <a:moveTo>
                  <a:pt x="3806948" y="1883227"/>
                </a:moveTo>
                <a:lnTo>
                  <a:pt x="3737366" y="1911818"/>
                </a:lnTo>
                <a:lnTo>
                  <a:pt x="3794069" y="1889571"/>
                </a:lnTo>
                <a:close/>
                <a:moveTo>
                  <a:pt x="4478176" y="1863176"/>
                </a:moveTo>
                <a:lnTo>
                  <a:pt x="4478175" y="1863176"/>
                </a:lnTo>
                <a:lnTo>
                  <a:pt x="4481118" y="1864610"/>
                </a:lnTo>
                <a:cubicBezTo>
                  <a:pt x="4481266" y="1865311"/>
                  <a:pt x="4480970" y="1866005"/>
                  <a:pt x="4481395" y="1865998"/>
                </a:cubicBezTo>
                <a:lnTo>
                  <a:pt x="4481396" y="1865998"/>
                </a:lnTo>
                <a:lnTo>
                  <a:pt x="4481119" y="1864610"/>
                </a:lnTo>
                <a:cubicBezTo>
                  <a:pt x="4480971" y="1863908"/>
                  <a:pt x="4480379" y="1863199"/>
                  <a:pt x="4478176" y="1863176"/>
                </a:cubicBezTo>
                <a:close/>
                <a:moveTo>
                  <a:pt x="3874058" y="1851295"/>
                </a:moveTo>
                <a:lnTo>
                  <a:pt x="3869838" y="1852632"/>
                </a:lnTo>
                <a:lnTo>
                  <a:pt x="3851011" y="1861872"/>
                </a:lnTo>
                <a:close/>
                <a:moveTo>
                  <a:pt x="3972787" y="1828200"/>
                </a:moveTo>
                <a:lnTo>
                  <a:pt x="3994873" y="1828718"/>
                </a:lnTo>
                <a:lnTo>
                  <a:pt x="4019694" y="1829301"/>
                </a:lnTo>
                <a:cubicBezTo>
                  <a:pt x="4035695" y="1830572"/>
                  <a:pt x="4007538" y="1858296"/>
                  <a:pt x="3996921" y="1869470"/>
                </a:cubicBezTo>
                <a:cubicBezTo>
                  <a:pt x="3988361" y="1878480"/>
                  <a:pt x="3975019" y="1881723"/>
                  <a:pt x="3964067" y="1887850"/>
                </a:cubicBezTo>
                <a:cubicBezTo>
                  <a:pt x="3970897" y="1898886"/>
                  <a:pt x="3972007" y="1923282"/>
                  <a:pt x="3984556" y="1920960"/>
                </a:cubicBezTo>
                <a:lnTo>
                  <a:pt x="3984557" y="1920960"/>
                </a:lnTo>
                <a:lnTo>
                  <a:pt x="3977022" y="1918318"/>
                </a:lnTo>
                <a:cubicBezTo>
                  <a:pt x="3971095" y="1911919"/>
                  <a:pt x="3969190" y="1896127"/>
                  <a:pt x="3964068" y="1887849"/>
                </a:cubicBezTo>
                <a:cubicBezTo>
                  <a:pt x="3975019" y="1881723"/>
                  <a:pt x="3988362" y="1878480"/>
                  <a:pt x="3996922" y="1869470"/>
                </a:cubicBezTo>
                <a:cubicBezTo>
                  <a:pt x="4007539" y="1858296"/>
                  <a:pt x="4035696" y="1830572"/>
                  <a:pt x="4019695" y="1829301"/>
                </a:cubicBezTo>
                <a:lnTo>
                  <a:pt x="3994873" y="1828718"/>
                </a:lnTo>
                <a:lnTo>
                  <a:pt x="3972788" y="1828200"/>
                </a:lnTo>
                <a:close/>
                <a:moveTo>
                  <a:pt x="4173001" y="1827067"/>
                </a:moveTo>
                <a:lnTo>
                  <a:pt x="4181027" y="1831620"/>
                </a:lnTo>
                <a:cubicBezTo>
                  <a:pt x="4189498" y="1845309"/>
                  <a:pt x="4165319" y="1858107"/>
                  <a:pt x="4158254" y="1871788"/>
                </a:cubicBezTo>
                <a:cubicBezTo>
                  <a:pt x="4146225" y="1895085"/>
                  <a:pt x="4136696" y="1919708"/>
                  <a:pt x="4123769" y="1942510"/>
                </a:cubicBezTo>
                <a:cubicBezTo>
                  <a:pt x="4113872" y="1959967"/>
                  <a:pt x="4093153" y="1972311"/>
                  <a:pt x="4089936" y="1992294"/>
                </a:cubicBezTo>
                <a:cubicBezTo>
                  <a:pt x="4087947" y="2004651"/>
                  <a:pt x="4103595" y="2014368"/>
                  <a:pt x="4110424" y="2025404"/>
                </a:cubicBezTo>
                <a:lnTo>
                  <a:pt x="4110425" y="2025404"/>
                </a:lnTo>
                <a:lnTo>
                  <a:pt x="4096874" y="2009344"/>
                </a:lnTo>
                <a:cubicBezTo>
                  <a:pt x="4092357" y="2003991"/>
                  <a:pt x="4088943" y="1998472"/>
                  <a:pt x="4089937" y="1992294"/>
                </a:cubicBezTo>
                <a:cubicBezTo>
                  <a:pt x="4093154" y="1972311"/>
                  <a:pt x="4113873" y="1959967"/>
                  <a:pt x="4123770" y="1942510"/>
                </a:cubicBezTo>
                <a:cubicBezTo>
                  <a:pt x="4136697" y="1919708"/>
                  <a:pt x="4146226" y="1895085"/>
                  <a:pt x="4158255" y="1871788"/>
                </a:cubicBezTo>
                <a:cubicBezTo>
                  <a:pt x="4165320" y="1858107"/>
                  <a:pt x="4189499" y="1845309"/>
                  <a:pt x="4181028" y="1831620"/>
                </a:cubicBezTo>
                <a:cubicBezTo>
                  <a:pt x="4179076" y="1828464"/>
                  <a:pt x="4176297" y="1827180"/>
                  <a:pt x="4173001" y="1827067"/>
                </a:cubicBezTo>
                <a:close/>
                <a:moveTo>
                  <a:pt x="4433541" y="381"/>
                </a:moveTo>
                <a:cubicBezTo>
                  <a:pt x="4436601" y="-1013"/>
                  <a:pt x="4439517" y="1302"/>
                  <a:pt x="4442118" y="9403"/>
                </a:cubicBezTo>
                <a:cubicBezTo>
                  <a:pt x="4453984" y="46350"/>
                  <a:pt x="4399574" y="54771"/>
                  <a:pt x="4416570" y="87692"/>
                </a:cubicBezTo>
                <a:cubicBezTo>
                  <a:pt x="4436005" y="125340"/>
                  <a:pt x="4466189" y="60223"/>
                  <a:pt x="4486835" y="96024"/>
                </a:cubicBezTo>
                <a:cubicBezTo>
                  <a:pt x="4517294" y="148842"/>
                  <a:pt x="4516262" y="222726"/>
                  <a:pt x="4530976" y="286079"/>
                </a:cubicBezTo>
                <a:cubicBezTo>
                  <a:pt x="4519169" y="301928"/>
                  <a:pt x="4497369" y="304634"/>
                  <a:pt x="4495555" y="333627"/>
                </a:cubicBezTo>
                <a:cubicBezTo>
                  <a:pt x="4493189" y="371430"/>
                  <a:pt x="4495176" y="447064"/>
                  <a:pt x="4519951" y="462198"/>
                </a:cubicBezTo>
                <a:cubicBezTo>
                  <a:pt x="4579573" y="498625"/>
                  <a:pt x="4608250" y="374590"/>
                  <a:pt x="4626213" y="319551"/>
                </a:cubicBezTo>
                <a:cubicBezTo>
                  <a:pt x="4715493" y="254361"/>
                  <a:pt x="4746150" y="177760"/>
                  <a:pt x="4706351" y="358624"/>
                </a:cubicBezTo>
                <a:cubicBezTo>
                  <a:pt x="4700006" y="387448"/>
                  <a:pt x="4676525" y="400111"/>
                  <a:pt x="4680804" y="436915"/>
                </a:cubicBezTo>
                <a:cubicBezTo>
                  <a:pt x="4684556" y="469195"/>
                  <a:pt x="4720680" y="490931"/>
                  <a:pt x="4725521" y="523539"/>
                </a:cubicBezTo>
                <a:cubicBezTo>
                  <a:pt x="4732015" y="567290"/>
                  <a:pt x="4715071" y="596229"/>
                  <a:pt x="4709846" y="632573"/>
                </a:cubicBezTo>
                <a:cubicBezTo>
                  <a:pt x="4826239" y="790225"/>
                  <a:pt x="4745763" y="645780"/>
                  <a:pt x="4719142" y="766745"/>
                </a:cubicBezTo>
                <a:cubicBezTo>
                  <a:pt x="4711273" y="802498"/>
                  <a:pt x="4725341" y="856193"/>
                  <a:pt x="4728439" y="900916"/>
                </a:cubicBezTo>
                <a:lnTo>
                  <a:pt x="4960135" y="780537"/>
                </a:lnTo>
                <a:cubicBezTo>
                  <a:pt x="4978878" y="775755"/>
                  <a:pt x="5004018" y="818543"/>
                  <a:pt x="5025174" y="825212"/>
                </a:cubicBezTo>
                <a:cubicBezTo>
                  <a:pt x="5055094" y="834642"/>
                  <a:pt x="5082083" y="827032"/>
                  <a:pt x="5110538" y="827940"/>
                </a:cubicBezTo>
                <a:cubicBezTo>
                  <a:pt x="5102022" y="854037"/>
                  <a:pt x="5096753" y="885072"/>
                  <a:pt x="5084990" y="906232"/>
                </a:cubicBezTo>
                <a:cubicBezTo>
                  <a:pt x="5064358" y="943348"/>
                  <a:pt x="5031863" y="959533"/>
                  <a:pt x="5014148" y="1001331"/>
                </a:cubicBezTo>
                <a:cubicBezTo>
                  <a:pt x="5002264" y="1029370"/>
                  <a:pt x="5003697" y="1074019"/>
                  <a:pt x="4998473" y="1110362"/>
                </a:cubicBezTo>
                <a:lnTo>
                  <a:pt x="4998847" y="1116512"/>
                </a:lnTo>
                <a:lnTo>
                  <a:pt x="4925083" y="1154316"/>
                </a:lnTo>
                <a:cubicBezTo>
                  <a:pt x="4556754" y="1343488"/>
                  <a:pt x="3905295" y="1682059"/>
                  <a:pt x="3503045" y="1903864"/>
                </a:cubicBezTo>
                <a:lnTo>
                  <a:pt x="3431483" y="1943735"/>
                </a:lnTo>
                <a:lnTo>
                  <a:pt x="3390379" y="1966637"/>
                </a:lnTo>
                <a:cubicBezTo>
                  <a:pt x="3320962" y="2005795"/>
                  <a:pt x="3263642" y="2039218"/>
                  <a:pt x="3222679" y="2064775"/>
                </a:cubicBezTo>
                <a:cubicBezTo>
                  <a:pt x="3202198" y="2077555"/>
                  <a:pt x="3183737" y="2089701"/>
                  <a:pt x="3167152" y="2101233"/>
                </a:cubicBezTo>
                <a:lnTo>
                  <a:pt x="3151959" y="2112476"/>
                </a:lnTo>
                <a:lnTo>
                  <a:pt x="3143665" y="2118070"/>
                </a:lnTo>
                <a:lnTo>
                  <a:pt x="3137252" y="2123361"/>
                </a:lnTo>
                <a:lnTo>
                  <a:pt x="3122882" y="2133995"/>
                </a:lnTo>
                <a:cubicBezTo>
                  <a:pt x="3096928" y="2154626"/>
                  <a:pt x="3077901" y="2172857"/>
                  <a:pt x="3064643" y="2188816"/>
                </a:cubicBezTo>
                <a:lnTo>
                  <a:pt x="3062070" y="2193307"/>
                </a:lnTo>
                <a:lnTo>
                  <a:pt x="3055766" y="2200363"/>
                </a:lnTo>
                <a:lnTo>
                  <a:pt x="3041041" y="2229986"/>
                </a:lnTo>
                <a:lnTo>
                  <a:pt x="3041028" y="2230008"/>
                </a:lnTo>
                <a:cubicBezTo>
                  <a:pt x="3038156" y="2241551"/>
                  <a:pt x="3039899" y="2250951"/>
                  <a:pt x="3045100" y="2258337"/>
                </a:cubicBezTo>
                <a:lnTo>
                  <a:pt x="3045101" y="2258336"/>
                </a:lnTo>
                <a:lnTo>
                  <a:pt x="3041029" y="2230009"/>
                </a:lnTo>
                <a:lnTo>
                  <a:pt x="3041041" y="2229986"/>
                </a:lnTo>
                <a:lnTo>
                  <a:pt x="3062070" y="2193307"/>
                </a:lnTo>
                <a:lnTo>
                  <a:pt x="3089002" y="2163159"/>
                </a:lnTo>
                <a:lnTo>
                  <a:pt x="3137252" y="2123361"/>
                </a:lnTo>
                <a:lnTo>
                  <a:pt x="3151959" y="2112476"/>
                </a:lnTo>
                <a:lnTo>
                  <a:pt x="3222680" y="2064776"/>
                </a:lnTo>
                <a:cubicBezTo>
                  <a:pt x="3263644" y="2039219"/>
                  <a:pt x="3320962" y="2005796"/>
                  <a:pt x="3390380" y="1966637"/>
                </a:cubicBezTo>
                <a:lnTo>
                  <a:pt x="3431484" y="1943736"/>
                </a:lnTo>
                <a:lnTo>
                  <a:pt x="3445583" y="1951618"/>
                </a:lnTo>
                <a:cubicBezTo>
                  <a:pt x="3419129" y="1958052"/>
                  <a:pt x="3401640" y="1959269"/>
                  <a:pt x="3380202" y="1977909"/>
                </a:cubicBezTo>
                <a:cubicBezTo>
                  <a:pt x="3370802" y="1986080"/>
                  <a:pt x="3355006" y="1995155"/>
                  <a:pt x="3357754" y="2007610"/>
                </a:cubicBezTo>
                <a:cubicBezTo>
                  <a:pt x="3360165" y="2018533"/>
                  <a:pt x="3379005" y="2016294"/>
                  <a:pt x="3389629" y="2020635"/>
                </a:cubicBezTo>
                <a:cubicBezTo>
                  <a:pt x="3458589" y="1994628"/>
                  <a:pt x="3525958" y="1964692"/>
                  <a:pt x="3596509" y="1942615"/>
                </a:cubicBezTo>
                <a:lnTo>
                  <a:pt x="3646614" y="1931778"/>
                </a:lnTo>
                <a:lnTo>
                  <a:pt x="3646616" y="1931776"/>
                </a:lnTo>
                <a:lnTo>
                  <a:pt x="3646617" y="1931776"/>
                </a:lnTo>
                <a:lnTo>
                  <a:pt x="3714099" y="1880961"/>
                </a:lnTo>
                <a:cubicBezTo>
                  <a:pt x="3783436" y="1829686"/>
                  <a:pt x="3851405" y="1781698"/>
                  <a:pt x="3912586" y="1743400"/>
                </a:cubicBezTo>
                <a:cubicBezTo>
                  <a:pt x="4157309" y="1590207"/>
                  <a:pt x="4461123" y="1457541"/>
                  <a:pt x="4667876" y="1339217"/>
                </a:cubicBezTo>
                <a:cubicBezTo>
                  <a:pt x="4745409" y="1294845"/>
                  <a:pt x="4868678" y="1223486"/>
                  <a:pt x="4979778" y="1157997"/>
                </a:cubicBezTo>
                <a:lnTo>
                  <a:pt x="5014389" y="1137436"/>
                </a:lnTo>
                <a:lnTo>
                  <a:pt x="5036928" y="1141131"/>
                </a:lnTo>
                <a:cubicBezTo>
                  <a:pt x="5060888" y="1140165"/>
                  <a:pt x="5090420" y="1133588"/>
                  <a:pt x="5108809" y="1138232"/>
                </a:cubicBezTo>
                <a:cubicBezTo>
                  <a:pt x="5103584" y="1174576"/>
                  <a:pt x="5110167" y="1228408"/>
                  <a:pt x="5093134" y="1247266"/>
                </a:cubicBezTo>
                <a:cubicBezTo>
                  <a:pt x="4853222" y="1512873"/>
                  <a:pt x="4965696" y="1210811"/>
                  <a:pt x="4896284" y="1423528"/>
                </a:cubicBezTo>
                <a:cubicBezTo>
                  <a:pt x="4816541" y="1530573"/>
                  <a:pt x="4916417" y="1404124"/>
                  <a:pt x="4780147" y="1535432"/>
                </a:cubicBezTo>
                <a:cubicBezTo>
                  <a:pt x="4766869" y="1548227"/>
                  <a:pt x="4757170" y="1568402"/>
                  <a:pt x="4744726" y="1582983"/>
                </a:cubicBezTo>
                <a:cubicBezTo>
                  <a:pt x="4728502" y="1601993"/>
                  <a:pt x="4711047" y="1618418"/>
                  <a:pt x="4694207" y="1636134"/>
                </a:cubicBezTo>
                <a:cubicBezTo>
                  <a:pt x="4655461" y="1676899"/>
                  <a:pt x="4620008" y="1725039"/>
                  <a:pt x="4587945" y="1778782"/>
                </a:cubicBezTo>
                <a:cubicBezTo>
                  <a:pt x="4551846" y="1839289"/>
                  <a:pt x="4573305" y="1896730"/>
                  <a:pt x="4521751" y="1940966"/>
                </a:cubicBezTo>
                <a:cubicBezTo>
                  <a:pt x="4495621" y="1963386"/>
                  <a:pt x="4467070" y="1979715"/>
                  <a:pt x="4437914" y="1994521"/>
                </a:cubicBezTo>
                <a:lnTo>
                  <a:pt x="4384699" y="2021544"/>
                </a:lnTo>
                <a:lnTo>
                  <a:pt x="4392534" y="1988278"/>
                </a:lnTo>
                <a:cubicBezTo>
                  <a:pt x="4397122" y="1968799"/>
                  <a:pt x="4403087" y="1950034"/>
                  <a:pt x="4414561" y="1934120"/>
                </a:cubicBezTo>
                <a:lnTo>
                  <a:pt x="4445298" y="1902126"/>
                </a:lnTo>
                <a:lnTo>
                  <a:pt x="4459955" y="1889525"/>
                </a:lnTo>
                <a:lnTo>
                  <a:pt x="4487223" y="1866738"/>
                </a:lnTo>
                <a:lnTo>
                  <a:pt x="4503979" y="1853599"/>
                </a:lnTo>
                <a:lnTo>
                  <a:pt x="4526498" y="1836329"/>
                </a:lnTo>
                <a:lnTo>
                  <a:pt x="4540039" y="1826182"/>
                </a:lnTo>
                <a:lnTo>
                  <a:pt x="4541604" y="1825019"/>
                </a:lnTo>
                <a:cubicBezTo>
                  <a:pt x="4544233" y="1823068"/>
                  <a:pt x="4545508" y="1822107"/>
                  <a:pt x="4545060" y="1822363"/>
                </a:cubicBezTo>
                <a:lnTo>
                  <a:pt x="4545054" y="1822367"/>
                </a:lnTo>
                <a:lnTo>
                  <a:pt x="4540396" y="1825915"/>
                </a:lnTo>
                <a:lnTo>
                  <a:pt x="4540039" y="1826182"/>
                </a:lnTo>
                <a:lnTo>
                  <a:pt x="4530033" y="1833618"/>
                </a:lnTo>
                <a:lnTo>
                  <a:pt x="4526498" y="1836329"/>
                </a:lnTo>
                <a:lnTo>
                  <a:pt x="4515337" y="1844692"/>
                </a:lnTo>
                <a:lnTo>
                  <a:pt x="4503979" y="1853599"/>
                </a:lnTo>
                <a:lnTo>
                  <a:pt x="4491427" y="1863225"/>
                </a:lnTo>
                <a:lnTo>
                  <a:pt x="4487223" y="1866738"/>
                </a:lnTo>
                <a:lnTo>
                  <a:pt x="4478552" y="1873537"/>
                </a:lnTo>
                <a:lnTo>
                  <a:pt x="4459955" y="1889525"/>
                </a:lnTo>
                <a:lnTo>
                  <a:pt x="4447013" y="1900340"/>
                </a:lnTo>
                <a:lnTo>
                  <a:pt x="4445298" y="1902126"/>
                </a:lnTo>
                <a:lnTo>
                  <a:pt x="4441229" y="1905624"/>
                </a:lnTo>
                <a:cubicBezTo>
                  <a:pt x="4429942" y="1916100"/>
                  <a:pt x="4420430" y="1925978"/>
                  <a:pt x="4414560" y="1934120"/>
                </a:cubicBezTo>
                <a:cubicBezTo>
                  <a:pt x="4403086" y="1950034"/>
                  <a:pt x="4397121" y="1968800"/>
                  <a:pt x="4392533" y="1988278"/>
                </a:cubicBezTo>
                <a:lnTo>
                  <a:pt x="4384698" y="2021544"/>
                </a:lnTo>
                <a:lnTo>
                  <a:pt x="4378769" y="2046715"/>
                </a:lnTo>
                <a:cubicBezTo>
                  <a:pt x="4378769" y="2046715"/>
                  <a:pt x="4600057" y="1973610"/>
                  <a:pt x="4705351" y="1925730"/>
                </a:cubicBezTo>
                <a:cubicBezTo>
                  <a:pt x="4732339" y="1913459"/>
                  <a:pt x="4749592" y="1887266"/>
                  <a:pt x="4771711" y="1868035"/>
                </a:cubicBezTo>
                <a:cubicBezTo>
                  <a:pt x="4788057" y="1861462"/>
                  <a:pt x="4812782" y="1837129"/>
                  <a:pt x="4827033" y="1834997"/>
                </a:cubicBezTo>
                <a:cubicBezTo>
                  <a:pt x="4831783" y="1834286"/>
                  <a:pt x="4835369" y="1836042"/>
                  <a:pt x="4837094" y="1841744"/>
                </a:cubicBezTo>
                <a:cubicBezTo>
                  <a:pt x="4845124" y="1868301"/>
                  <a:pt x="4798913" y="1879821"/>
                  <a:pt x="4781467" y="1900292"/>
                </a:cubicBezTo>
                <a:cubicBezTo>
                  <a:pt x="4765359" y="1919193"/>
                  <a:pt x="4752681" y="1940792"/>
                  <a:pt x="4736574" y="1959692"/>
                </a:cubicBezTo>
                <a:cubicBezTo>
                  <a:pt x="4719127" y="1980164"/>
                  <a:pt x="4695761" y="1995817"/>
                  <a:pt x="4680947" y="2018240"/>
                </a:cubicBezTo>
                <a:cubicBezTo>
                  <a:pt x="4674949" y="2027319"/>
                  <a:pt x="4671045" y="2037503"/>
                  <a:pt x="4667664" y="2047964"/>
                </a:cubicBezTo>
                <a:lnTo>
                  <a:pt x="4665950" y="2053267"/>
                </a:lnTo>
                <a:lnTo>
                  <a:pt x="4684128" y="2047092"/>
                </a:lnTo>
                <a:lnTo>
                  <a:pt x="4686813" y="2042832"/>
                </a:lnTo>
                <a:cubicBezTo>
                  <a:pt x="4698958" y="2028456"/>
                  <a:pt x="4712454" y="2014889"/>
                  <a:pt x="4724535" y="2000713"/>
                </a:cubicBezTo>
                <a:cubicBezTo>
                  <a:pt x="4735705" y="1987609"/>
                  <a:pt x="4744439" y="1972083"/>
                  <a:pt x="4758043" y="1961397"/>
                </a:cubicBezTo>
                <a:cubicBezTo>
                  <a:pt x="4785249" y="1940028"/>
                  <a:pt x="4816595" y="1924070"/>
                  <a:pt x="4845871" y="1905406"/>
                </a:cubicBezTo>
                <a:cubicBezTo>
                  <a:pt x="4795297" y="1994611"/>
                  <a:pt x="4857775" y="1894836"/>
                  <a:pt x="4778857" y="1984039"/>
                </a:cubicBezTo>
                <a:cubicBezTo>
                  <a:pt x="4772202" y="1991561"/>
                  <a:pt x="4767544" y="2000703"/>
                  <a:pt x="4762651" y="2009616"/>
                </a:cubicBezTo>
                <a:lnTo>
                  <a:pt x="4752205" y="2023962"/>
                </a:lnTo>
                <a:lnTo>
                  <a:pt x="4819124" y="2001225"/>
                </a:lnTo>
                <a:cubicBezTo>
                  <a:pt x="4975655" y="1948619"/>
                  <a:pt x="5128420" y="1898634"/>
                  <a:pt x="5265368" y="1856509"/>
                </a:cubicBezTo>
                <a:cubicBezTo>
                  <a:pt x="5278294" y="1852533"/>
                  <a:pt x="5274993" y="1891145"/>
                  <a:pt x="5266008" y="1902158"/>
                </a:cubicBezTo>
                <a:cubicBezTo>
                  <a:pt x="5242581" y="1930876"/>
                  <a:pt x="5205908" y="1941508"/>
                  <a:pt x="5177617" y="1964073"/>
                </a:cubicBezTo>
                <a:cubicBezTo>
                  <a:pt x="5148305" y="1987453"/>
                  <a:pt x="5122373" y="2015758"/>
                  <a:pt x="5093477" y="2039772"/>
                </a:cubicBezTo>
                <a:cubicBezTo>
                  <a:pt x="4899760" y="2200766"/>
                  <a:pt x="5101564" y="2026790"/>
                  <a:pt x="4973001" y="2128351"/>
                </a:cubicBezTo>
                <a:lnTo>
                  <a:pt x="4961652" y="2137784"/>
                </a:lnTo>
                <a:lnTo>
                  <a:pt x="4956436" y="2155555"/>
                </a:lnTo>
                <a:cubicBezTo>
                  <a:pt x="4970965" y="2149713"/>
                  <a:pt x="4985800" y="2144496"/>
                  <a:pt x="5000024" y="2138029"/>
                </a:cubicBezTo>
                <a:cubicBezTo>
                  <a:pt x="5018569" y="2129596"/>
                  <a:pt x="5035727" y="2118503"/>
                  <a:pt x="5054671" y="2110885"/>
                </a:cubicBezTo>
                <a:cubicBezTo>
                  <a:pt x="5064945" y="2106754"/>
                  <a:pt x="5082447" y="2092702"/>
                  <a:pt x="5087200" y="2102974"/>
                </a:cubicBezTo>
                <a:cubicBezTo>
                  <a:pt x="5092618" y="2114686"/>
                  <a:pt x="5073313" y="2123665"/>
                  <a:pt x="5064753" y="2132675"/>
                </a:cubicBezTo>
                <a:cubicBezTo>
                  <a:pt x="5036165" y="2162763"/>
                  <a:pt x="5004534" y="2189983"/>
                  <a:pt x="4975946" y="2220071"/>
                </a:cubicBezTo>
                <a:cubicBezTo>
                  <a:pt x="4964834" y="2231767"/>
                  <a:pt x="4955316" y="2241706"/>
                  <a:pt x="4947105" y="2250320"/>
                </a:cubicBezTo>
                <a:lnTo>
                  <a:pt x="4935578" y="2262558"/>
                </a:lnTo>
                <a:lnTo>
                  <a:pt x="4956978" y="2257531"/>
                </a:lnTo>
                <a:cubicBezTo>
                  <a:pt x="4974897" y="2254315"/>
                  <a:pt x="4992956" y="2252338"/>
                  <a:pt x="5011256" y="2252421"/>
                </a:cubicBezTo>
                <a:cubicBezTo>
                  <a:pt x="5030381" y="2252506"/>
                  <a:pt x="5033423" y="2296299"/>
                  <a:pt x="5052482" y="2298977"/>
                </a:cubicBezTo>
                <a:cubicBezTo>
                  <a:pt x="5091072" y="2304398"/>
                  <a:pt x="5128374" y="2284156"/>
                  <a:pt x="5165737" y="2274125"/>
                </a:cubicBezTo>
                <a:cubicBezTo>
                  <a:pt x="5306263" y="2236398"/>
                  <a:pt x="5445934" y="2195200"/>
                  <a:pt x="5586031" y="2155737"/>
                </a:cubicBezTo>
                <a:cubicBezTo>
                  <a:pt x="5619745" y="2148884"/>
                  <a:pt x="5653106" y="2139902"/>
                  <a:pt x="5687173" y="2135179"/>
                </a:cubicBezTo>
                <a:cubicBezTo>
                  <a:pt x="5700536" y="2133326"/>
                  <a:pt x="5733618" y="2122611"/>
                  <a:pt x="5727759" y="2136086"/>
                </a:cubicBezTo>
                <a:cubicBezTo>
                  <a:pt x="5718312" y="2157813"/>
                  <a:pt x="5691074" y="2161401"/>
                  <a:pt x="5671452" y="2171335"/>
                </a:cubicBezTo>
                <a:cubicBezTo>
                  <a:pt x="5472048" y="2272291"/>
                  <a:pt x="5417982" y="2292340"/>
                  <a:pt x="5223964" y="2375823"/>
                </a:cubicBezTo>
                <a:cubicBezTo>
                  <a:pt x="5214687" y="2389306"/>
                  <a:pt x="5206866" y="2404249"/>
                  <a:pt x="5196131" y="2416274"/>
                </a:cubicBezTo>
                <a:cubicBezTo>
                  <a:pt x="5186716" y="2426819"/>
                  <a:pt x="5164629" y="2427766"/>
                  <a:pt x="5164048" y="2442937"/>
                </a:cubicBezTo>
                <a:cubicBezTo>
                  <a:pt x="5161634" y="2505916"/>
                  <a:pt x="5205412" y="2494060"/>
                  <a:pt x="5233747" y="2494693"/>
                </a:cubicBezTo>
                <a:cubicBezTo>
                  <a:pt x="5255562" y="2507350"/>
                  <a:pt x="5275339" y="2527116"/>
                  <a:pt x="5299195" y="2532663"/>
                </a:cubicBezTo>
                <a:cubicBezTo>
                  <a:pt x="5320698" y="2537665"/>
                  <a:pt x="5342280" y="2526380"/>
                  <a:pt x="5364003" y="2524984"/>
                </a:cubicBezTo>
                <a:cubicBezTo>
                  <a:pt x="5377476" y="2524118"/>
                  <a:pt x="5391089" y="2524326"/>
                  <a:pt x="5404589" y="2525891"/>
                </a:cubicBezTo>
                <a:cubicBezTo>
                  <a:pt x="5423680" y="2528104"/>
                  <a:pt x="5442420" y="2534600"/>
                  <a:pt x="5461537" y="2536291"/>
                </a:cubicBezTo>
                <a:cubicBezTo>
                  <a:pt x="5517574" y="2541245"/>
                  <a:pt x="5543647" y="2538043"/>
                  <a:pt x="5595404" y="2534717"/>
                </a:cubicBezTo>
                <a:cubicBezTo>
                  <a:pt x="5508002" y="2570794"/>
                  <a:pt x="5418119" y="2600451"/>
                  <a:pt x="5333200" y="2642947"/>
                </a:cubicBezTo>
                <a:cubicBezTo>
                  <a:pt x="5312435" y="2653339"/>
                  <a:pt x="5299356" y="2676847"/>
                  <a:pt x="5281143" y="2691983"/>
                </a:cubicBezTo>
                <a:cubicBezTo>
                  <a:pt x="5267199" y="2703572"/>
                  <a:pt x="5251680" y="2712621"/>
                  <a:pt x="5236948" y="2722939"/>
                </a:cubicBezTo>
                <a:cubicBezTo>
                  <a:pt x="5248070" y="2744484"/>
                  <a:pt x="5248749" y="2782987"/>
                  <a:pt x="5270312" y="2787574"/>
                </a:cubicBezTo>
                <a:cubicBezTo>
                  <a:pt x="5330862" y="2800457"/>
                  <a:pt x="5391473" y="2770455"/>
                  <a:pt x="5452625" y="2768829"/>
                </a:cubicBezTo>
                <a:cubicBezTo>
                  <a:pt x="5485153" y="2767965"/>
                  <a:pt x="5517647" y="2776367"/>
                  <a:pt x="5550159" y="2780136"/>
                </a:cubicBezTo>
                <a:cubicBezTo>
                  <a:pt x="5569636" y="2770684"/>
                  <a:pt x="5590077" y="2763133"/>
                  <a:pt x="5610036" y="2754632"/>
                </a:cubicBezTo>
                <a:lnTo>
                  <a:pt x="5643321" y="2736403"/>
                </a:lnTo>
                <a:lnTo>
                  <a:pt x="5661147" y="2751068"/>
                </a:lnTo>
                <a:cubicBezTo>
                  <a:pt x="5731591" y="2807954"/>
                  <a:pt x="5734859" y="2799899"/>
                  <a:pt x="5810033" y="2795068"/>
                </a:cubicBezTo>
                <a:cubicBezTo>
                  <a:pt x="6170482" y="3004186"/>
                  <a:pt x="5942282" y="2839310"/>
                  <a:pt x="5088871" y="3157728"/>
                </a:cubicBezTo>
                <a:cubicBezTo>
                  <a:pt x="5139033" y="3232506"/>
                  <a:pt x="5105881" y="3199863"/>
                  <a:pt x="5243991" y="3225083"/>
                </a:cubicBezTo>
                <a:cubicBezTo>
                  <a:pt x="5266651" y="3229222"/>
                  <a:pt x="5307763" y="3233562"/>
                  <a:pt x="5348552" y="3236988"/>
                </a:cubicBezTo>
                <a:lnTo>
                  <a:pt x="5377736" y="3239136"/>
                </a:lnTo>
                <a:lnTo>
                  <a:pt x="5329413" y="3240682"/>
                </a:lnTo>
                <a:cubicBezTo>
                  <a:pt x="5172326" y="3253253"/>
                  <a:pt x="5306761" y="3270002"/>
                  <a:pt x="5110764" y="3272305"/>
                </a:cubicBezTo>
                <a:cubicBezTo>
                  <a:pt x="5064731" y="3272846"/>
                  <a:pt x="5018684" y="3259696"/>
                  <a:pt x="4972646" y="3260093"/>
                </a:cubicBezTo>
                <a:cubicBezTo>
                  <a:pt x="4871039" y="3260969"/>
                  <a:pt x="4770270" y="3281478"/>
                  <a:pt x="4668576" y="3276117"/>
                </a:cubicBezTo>
                <a:cubicBezTo>
                  <a:pt x="4488094" y="3266603"/>
                  <a:pt x="4567471" y="3259224"/>
                  <a:pt x="4429315" y="3284462"/>
                </a:cubicBezTo>
                <a:cubicBezTo>
                  <a:pt x="4394397" y="3301936"/>
                  <a:pt x="4338110" y="3296623"/>
                  <a:pt x="4324562" y="3336884"/>
                </a:cubicBezTo>
                <a:cubicBezTo>
                  <a:pt x="4314983" y="3365354"/>
                  <a:pt x="4370159" y="3373033"/>
                  <a:pt x="4394261" y="3388641"/>
                </a:cubicBezTo>
                <a:cubicBezTo>
                  <a:pt x="4426200" y="3409324"/>
                  <a:pt x="4458843" y="3428766"/>
                  <a:pt x="4492434" y="3445596"/>
                </a:cubicBezTo>
                <a:cubicBezTo>
                  <a:pt x="4506707" y="3452747"/>
                  <a:pt x="4522219" y="3455882"/>
                  <a:pt x="4537270" y="3460288"/>
                </a:cubicBezTo>
                <a:cubicBezTo>
                  <a:pt x="4561611" y="3467414"/>
                  <a:pt x="4585830" y="3475659"/>
                  <a:pt x="4610580" y="3480180"/>
                </a:cubicBezTo>
                <a:lnTo>
                  <a:pt x="4614342" y="3480562"/>
                </a:lnTo>
                <a:lnTo>
                  <a:pt x="3947609" y="3726638"/>
                </a:lnTo>
                <a:cubicBezTo>
                  <a:pt x="3686971" y="3825393"/>
                  <a:pt x="3426695" y="3925293"/>
                  <a:pt x="3165694" y="4022902"/>
                </a:cubicBezTo>
                <a:cubicBezTo>
                  <a:pt x="3046197" y="4106605"/>
                  <a:pt x="2911134" y="4203708"/>
                  <a:pt x="2787907" y="4279145"/>
                </a:cubicBezTo>
                <a:cubicBezTo>
                  <a:pt x="2697863" y="4334267"/>
                  <a:pt x="2606434" y="4386678"/>
                  <a:pt x="2514232" y="4437317"/>
                </a:cubicBezTo>
                <a:cubicBezTo>
                  <a:pt x="2476395" y="4458098"/>
                  <a:pt x="2442649" y="4475293"/>
                  <a:pt x="2411107" y="4490986"/>
                </a:cubicBezTo>
                <a:lnTo>
                  <a:pt x="2381262" y="4505808"/>
                </a:lnTo>
                <a:lnTo>
                  <a:pt x="2470594" y="4431136"/>
                </a:lnTo>
                <a:cubicBezTo>
                  <a:pt x="2562636" y="4354502"/>
                  <a:pt x="2655696" y="4279627"/>
                  <a:pt x="2754542" y="4214510"/>
                </a:cubicBezTo>
                <a:cubicBezTo>
                  <a:pt x="2855045" y="4148304"/>
                  <a:pt x="2958875" y="4087917"/>
                  <a:pt x="3056050" y="4015889"/>
                </a:cubicBezTo>
                <a:cubicBezTo>
                  <a:pt x="3130497" y="3960706"/>
                  <a:pt x="3205439" y="3904198"/>
                  <a:pt x="3268528" y="3833532"/>
                </a:cubicBezTo>
                <a:cubicBezTo>
                  <a:pt x="3281843" y="3818618"/>
                  <a:pt x="3326670" y="3782869"/>
                  <a:pt x="3308473" y="3788789"/>
                </a:cubicBezTo>
                <a:lnTo>
                  <a:pt x="2743480" y="4004342"/>
                </a:lnTo>
                <a:cubicBezTo>
                  <a:pt x="2685755" y="4034997"/>
                  <a:pt x="2626581" y="4062563"/>
                  <a:pt x="2570309" y="4096307"/>
                </a:cubicBezTo>
                <a:cubicBezTo>
                  <a:pt x="2501740" y="4137424"/>
                  <a:pt x="2439302" y="4190618"/>
                  <a:pt x="2369303" y="4228721"/>
                </a:cubicBezTo>
                <a:cubicBezTo>
                  <a:pt x="2304655" y="4263912"/>
                  <a:pt x="2234872" y="4286565"/>
                  <a:pt x="2167657" y="4315486"/>
                </a:cubicBezTo>
                <a:cubicBezTo>
                  <a:pt x="2104906" y="4373410"/>
                  <a:pt x="2045207" y="4435710"/>
                  <a:pt x="1979403" y="4489258"/>
                </a:cubicBezTo>
                <a:cubicBezTo>
                  <a:pt x="1841855" y="4601186"/>
                  <a:pt x="1840358" y="4562910"/>
                  <a:pt x="1714229" y="4675001"/>
                </a:cubicBezTo>
                <a:cubicBezTo>
                  <a:pt x="1684727" y="4701219"/>
                  <a:pt x="1663841" y="4738269"/>
                  <a:pt x="1634339" y="4764486"/>
                </a:cubicBezTo>
                <a:cubicBezTo>
                  <a:pt x="1553745" y="4836111"/>
                  <a:pt x="1516968" y="4851374"/>
                  <a:pt x="1433334" y="4896901"/>
                </a:cubicBezTo>
                <a:cubicBezTo>
                  <a:pt x="1407907" y="4916108"/>
                  <a:pt x="1383066" y="4936302"/>
                  <a:pt x="1357054" y="4954523"/>
                </a:cubicBezTo>
                <a:cubicBezTo>
                  <a:pt x="1338835" y="4967284"/>
                  <a:pt x="1318965" y="4977011"/>
                  <a:pt x="1300746" y="4989772"/>
                </a:cubicBezTo>
                <a:cubicBezTo>
                  <a:pt x="1223517" y="5043868"/>
                  <a:pt x="1320534" y="4984874"/>
                  <a:pt x="1228717" y="5061180"/>
                </a:cubicBezTo>
                <a:cubicBezTo>
                  <a:pt x="1211473" y="5075511"/>
                  <a:pt x="1190629" y="5083668"/>
                  <a:pt x="1172410" y="5096430"/>
                </a:cubicBezTo>
                <a:cubicBezTo>
                  <a:pt x="1161111" y="5104344"/>
                  <a:pt x="1151021" y="5114206"/>
                  <a:pt x="1140325" y="5123094"/>
                </a:cubicBezTo>
                <a:cubicBezTo>
                  <a:pt x="1141315" y="5097255"/>
                  <a:pt x="1135240" y="5069523"/>
                  <a:pt x="1143296" y="5045580"/>
                </a:cubicBezTo>
                <a:cubicBezTo>
                  <a:pt x="1148027" y="5031520"/>
                  <a:pt x="1166518" y="5030054"/>
                  <a:pt x="1175380" y="5018916"/>
                </a:cubicBezTo>
                <a:cubicBezTo>
                  <a:pt x="1189391" y="5001305"/>
                  <a:pt x="1196955" y="4977888"/>
                  <a:pt x="1211075" y="4960388"/>
                </a:cubicBezTo>
                <a:cubicBezTo>
                  <a:pt x="1248963" y="4913431"/>
                  <a:pt x="1285536" y="4863871"/>
                  <a:pt x="1330909" y="4826161"/>
                </a:cubicBezTo>
                <a:cubicBezTo>
                  <a:pt x="1341605" y="4817272"/>
                  <a:pt x="1375304" y="4793674"/>
                  <a:pt x="1362994" y="4799496"/>
                </a:cubicBezTo>
                <a:cubicBezTo>
                  <a:pt x="1264987" y="4845854"/>
                  <a:pt x="1169635" y="4898616"/>
                  <a:pt x="1072957" y="4948175"/>
                </a:cubicBezTo>
                <a:cubicBezTo>
                  <a:pt x="1030178" y="4983728"/>
                  <a:pt x="988798" y="5021461"/>
                  <a:pt x="944621" y="5054833"/>
                </a:cubicBezTo>
                <a:cubicBezTo>
                  <a:pt x="861602" y="5117546"/>
                  <a:pt x="776061" y="5176055"/>
                  <a:pt x="691558" y="5236283"/>
                </a:cubicBezTo>
                <a:cubicBezTo>
                  <a:pt x="600034" y="5301514"/>
                  <a:pt x="624192" y="5285035"/>
                  <a:pt x="546860" y="5333447"/>
                </a:cubicBezTo>
                <a:cubicBezTo>
                  <a:pt x="544541" y="5336817"/>
                  <a:pt x="496560" y="5435385"/>
                  <a:pt x="482051" y="5341127"/>
                </a:cubicBezTo>
                <a:cubicBezTo>
                  <a:pt x="478938" y="5320898"/>
                  <a:pt x="496015" y="5303812"/>
                  <a:pt x="505635" y="5286891"/>
                </a:cubicBezTo>
                <a:cubicBezTo>
                  <a:pt x="524753" y="5253264"/>
                  <a:pt x="572361" y="5173711"/>
                  <a:pt x="609108" y="5143170"/>
                </a:cubicBezTo>
                <a:cubicBezTo>
                  <a:pt x="626352" y="5128839"/>
                  <a:pt x="646646" y="5119671"/>
                  <a:pt x="665415" y="5107921"/>
                </a:cubicBezTo>
                <a:cubicBezTo>
                  <a:pt x="678730" y="5093007"/>
                  <a:pt x="692827" y="5078930"/>
                  <a:pt x="705359" y="5063178"/>
                </a:cubicBezTo>
                <a:cubicBezTo>
                  <a:pt x="715464" y="5050479"/>
                  <a:pt x="720782" y="5032533"/>
                  <a:pt x="733192" y="5022728"/>
                </a:cubicBezTo>
                <a:cubicBezTo>
                  <a:pt x="768294" y="4994999"/>
                  <a:pt x="808269" y="4975727"/>
                  <a:pt x="845807" y="4952228"/>
                </a:cubicBezTo>
                <a:cubicBezTo>
                  <a:pt x="857447" y="4944941"/>
                  <a:pt x="867197" y="4934451"/>
                  <a:pt x="877892" y="4925564"/>
                </a:cubicBezTo>
                <a:cubicBezTo>
                  <a:pt x="856289" y="4928124"/>
                  <a:pt x="828751" y="4950937"/>
                  <a:pt x="813084" y="4933243"/>
                </a:cubicBezTo>
                <a:cubicBezTo>
                  <a:pt x="800046" y="4918520"/>
                  <a:pt x="825750" y="4894873"/>
                  <a:pt x="836666" y="4879007"/>
                </a:cubicBezTo>
                <a:cubicBezTo>
                  <a:pt x="853927" y="4853921"/>
                  <a:pt x="879939" y="4837513"/>
                  <a:pt x="896583" y="4811894"/>
                </a:cubicBezTo>
                <a:lnTo>
                  <a:pt x="920217" y="4778576"/>
                </a:lnTo>
                <a:lnTo>
                  <a:pt x="980723" y="4736194"/>
                </a:lnTo>
                <a:cubicBezTo>
                  <a:pt x="1002930" y="4721826"/>
                  <a:pt x="1027409" y="4711875"/>
                  <a:pt x="1049142" y="4696651"/>
                </a:cubicBezTo>
                <a:cubicBezTo>
                  <a:pt x="1071740" y="4680822"/>
                  <a:pt x="1113311" y="4643322"/>
                  <a:pt x="1113311" y="4643322"/>
                </a:cubicBezTo>
                <a:cubicBezTo>
                  <a:pt x="1204138" y="4511324"/>
                  <a:pt x="1196635" y="4526018"/>
                  <a:pt x="1086909" y="4595879"/>
                </a:cubicBezTo>
                <a:lnTo>
                  <a:pt x="1005240" y="4645200"/>
                </a:lnTo>
                <a:lnTo>
                  <a:pt x="1005048" y="4638866"/>
                </a:lnTo>
                <a:cubicBezTo>
                  <a:pt x="1002910" y="4637197"/>
                  <a:pt x="998577" y="4637612"/>
                  <a:pt x="991555" y="4640603"/>
                </a:cubicBezTo>
                <a:lnTo>
                  <a:pt x="777798" y="4731661"/>
                </a:lnTo>
                <a:cubicBezTo>
                  <a:pt x="741940" y="4752887"/>
                  <a:pt x="710225" y="4771046"/>
                  <a:pt x="680867" y="4788044"/>
                </a:cubicBezTo>
                <a:lnTo>
                  <a:pt x="626540" y="4820479"/>
                </a:lnTo>
                <a:lnTo>
                  <a:pt x="447175" y="4879433"/>
                </a:lnTo>
                <a:cubicBezTo>
                  <a:pt x="404796" y="4891247"/>
                  <a:pt x="502046" y="4803506"/>
                  <a:pt x="534927" y="4771869"/>
                </a:cubicBezTo>
                <a:cubicBezTo>
                  <a:pt x="619783" y="4690223"/>
                  <a:pt x="704523" y="4606977"/>
                  <a:pt x="799460" y="4540477"/>
                </a:cubicBezTo>
                <a:cubicBezTo>
                  <a:pt x="843655" y="4509520"/>
                  <a:pt x="889084" y="4480624"/>
                  <a:pt x="932046" y="4447606"/>
                </a:cubicBezTo>
                <a:cubicBezTo>
                  <a:pt x="1237284" y="4213015"/>
                  <a:pt x="1067514" y="4311770"/>
                  <a:pt x="1249277" y="4212827"/>
                </a:cubicBezTo>
                <a:cubicBezTo>
                  <a:pt x="1262592" y="4197912"/>
                  <a:pt x="1308072" y="4165150"/>
                  <a:pt x="1289221" y="4168084"/>
                </a:cubicBezTo>
                <a:cubicBezTo>
                  <a:pt x="1205178" y="4181165"/>
                  <a:pt x="1140651" y="4254588"/>
                  <a:pt x="1076105" y="4304792"/>
                </a:cubicBezTo>
                <a:cubicBezTo>
                  <a:pt x="1000541" y="4363564"/>
                  <a:pt x="927659" y="4427327"/>
                  <a:pt x="847266" y="4477656"/>
                </a:cubicBezTo>
                <a:cubicBezTo>
                  <a:pt x="658522" y="4595816"/>
                  <a:pt x="727635" y="4536977"/>
                  <a:pt x="626288" y="4632442"/>
                </a:cubicBezTo>
                <a:cubicBezTo>
                  <a:pt x="632518" y="4594552"/>
                  <a:pt x="632918" y="4554619"/>
                  <a:pt x="644979" y="4518773"/>
                </a:cubicBezTo>
                <a:cubicBezTo>
                  <a:pt x="656664" y="4484046"/>
                  <a:pt x="676031" y="4453054"/>
                  <a:pt x="696396" y="4424088"/>
                </a:cubicBezTo>
                <a:cubicBezTo>
                  <a:pt x="857839" y="4194466"/>
                  <a:pt x="811958" y="4246754"/>
                  <a:pt x="992373" y="4120381"/>
                </a:cubicBezTo>
                <a:cubicBezTo>
                  <a:pt x="1079823" y="4022428"/>
                  <a:pt x="1126456" y="3959564"/>
                  <a:pt x="1228433" y="3883789"/>
                </a:cubicBezTo>
                <a:cubicBezTo>
                  <a:pt x="1253257" y="3865343"/>
                  <a:pt x="1282120" y="3854565"/>
                  <a:pt x="1308963" y="3839952"/>
                </a:cubicBezTo>
                <a:cubicBezTo>
                  <a:pt x="1326316" y="3823607"/>
                  <a:pt x="1342807" y="3806054"/>
                  <a:pt x="1361020" y="3790918"/>
                </a:cubicBezTo>
                <a:cubicBezTo>
                  <a:pt x="1374963" y="3779329"/>
                  <a:pt x="1392216" y="3772846"/>
                  <a:pt x="1405215" y="3759960"/>
                </a:cubicBezTo>
                <a:cubicBezTo>
                  <a:pt x="1416582" y="3748691"/>
                  <a:pt x="1422313" y="3731535"/>
                  <a:pt x="1433049" y="3719510"/>
                </a:cubicBezTo>
                <a:cubicBezTo>
                  <a:pt x="1443793" y="3707475"/>
                  <a:pt x="1473363" y="3686660"/>
                  <a:pt x="1493451" y="3672820"/>
                </a:cubicBezTo>
                <a:lnTo>
                  <a:pt x="1500345" y="3668074"/>
                </a:lnTo>
                <a:lnTo>
                  <a:pt x="1509742" y="3644878"/>
                </a:lnTo>
                <a:cubicBezTo>
                  <a:pt x="1525200" y="3608828"/>
                  <a:pt x="1542797" y="3576489"/>
                  <a:pt x="1577081" y="3555778"/>
                </a:cubicBezTo>
                <a:lnTo>
                  <a:pt x="1611006" y="3542136"/>
                </a:lnTo>
                <a:lnTo>
                  <a:pt x="1611418" y="3541564"/>
                </a:lnTo>
                <a:cubicBezTo>
                  <a:pt x="1636901" y="3503928"/>
                  <a:pt x="1670176" y="3451001"/>
                  <a:pt x="1692690" y="3428682"/>
                </a:cubicBezTo>
                <a:cubicBezTo>
                  <a:pt x="1713190" y="3408360"/>
                  <a:pt x="1726332" y="3395074"/>
                  <a:pt x="1735417" y="3385825"/>
                </a:cubicBezTo>
                <a:lnTo>
                  <a:pt x="1739958" y="3381223"/>
                </a:lnTo>
                <a:lnTo>
                  <a:pt x="1742398" y="3374945"/>
                </a:lnTo>
                <a:cubicBezTo>
                  <a:pt x="1745131" y="3366336"/>
                  <a:pt x="1746648" y="3357570"/>
                  <a:pt x="1744940" y="3348728"/>
                </a:cubicBezTo>
                <a:cubicBezTo>
                  <a:pt x="1741590" y="3331388"/>
                  <a:pt x="1724342" y="3319107"/>
                  <a:pt x="1714044" y="3304297"/>
                </a:cubicBezTo>
                <a:lnTo>
                  <a:pt x="1669803" y="3342761"/>
                </a:lnTo>
                <a:cubicBezTo>
                  <a:pt x="1647606" y="3362060"/>
                  <a:pt x="1623216" y="3378756"/>
                  <a:pt x="1598679" y="3395289"/>
                </a:cubicBezTo>
                <a:lnTo>
                  <a:pt x="1534359" y="3441331"/>
                </a:lnTo>
                <a:lnTo>
                  <a:pt x="1529186" y="3430543"/>
                </a:lnTo>
                <a:cubicBezTo>
                  <a:pt x="1525098" y="3425220"/>
                  <a:pt x="1520334" y="3420093"/>
                  <a:pt x="1516920" y="3414574"/>
                </a:cubicBezTo>
                <a:lnTo>
                  <a:pt x="1508646" y="3419056"/>
                </a:lnTo>
                <a:lnTo>
                  <a:pt x="1517573" y="3393637"/>
                </a:lnTo>
                <a:cubicBezTo>
                  <a:pt x="1522340" y="3380230"/>
                  <a:pt x="1530795" y="3367045"/>
                  <a:pt x="1529611" y="3352616"/>
                </a:cubicBezTo>
                <a:cubicBezTo>
                  <a:pt x="1528065" y="3333771"/>
                  <a:pt x="1516387" y="3316585"/>
                  <a:pt x="1509775" y="3298570"/>
                </a:cubicBezTo>
                <a:cubicBezTo>
                  <a:pt x="1504338" y="3304950"/>
                  <a:pt x="1499869" y="3310114"/>
                  <a:pt x="1496151" y="3314377"/>
                </a:cubicBezTo>
                <a:lnTo>
                  <a:pt x="1489901" y="3321495"/>
                </a:lnTo>
                <a:lnTo>
                  <a:pt x="1493335" y="3308101"/>
                </a:lnTo>
                <a:cubicBezTo>
                  <a:pt x="1498646" y="3284010"/>
                  <a:pt x="1502173" y="3259662"/>
                  <a:pt x="1500999" y="3234906"/>
                </a:cubicBezTo>
                <a:cubicBezTo>
                  <a:pt x="1500475" y="3223835"/>
                  <a:pt x="1477521" y="3236626"/>
                  <a:pt x="1468472" y="3242818"/>
                </a:cubicBezTo>
                <a:cubicBezTo>
                  <a:pt x="1458153" y="3249878"/>
                  <a:pt x="1453507" y="3262619"/>
                  <a:pt x="1446024" y="3272518"/>
                </a:cubicBezTo>
                <a:cubicBezTo>
                  <a:pt x="1446024" y="3272518"/>
                  <a:pt x="1400019" y="3293967"/>
                  <a:pt x="1380317" y="3309277"/>
                </a:cubicBezTo>
                <a:cubicBezTo>
                  <a:pt x="1370275" y="3317080"/>
                  <a:pt x="1318479" y="3388320"/>
                  <a:pt x="1291836" y="3386205"/>
                </a:cubicBezTo>
                <a:cubicBezTo>
                  <a:pt x="1280522" y="3385305"/>
                  <a:pt x="1299645" y="3365835"/>
                  <a:pt x="1303549" y="3355652"/>
                </a:cubicBezTo>
                <a:cubicBezTo>
                  <a:pt x="1312452" y="3332429"/>
                  <a:pt x="1333477" y="3316052"/>
                  <a:pt x="1348441" y="3296251"/>
                </a:cubicBezTo>
                <a:cubicBezTo>
                  <a:pt x="1411732" y="3260845"/>
                  <a:pt x="1353419" y="3297972"/>
                  <a:pt x="1425863" y="3228940"/>
                </a:cubicBezTo>
                <a:cubicBezTo>
                  <a:pt x="1475815" y="3181340"/>
                  <a:pt x="1500795" y="3158482"/>
                  <a:pt x="1511901" y="3149069"/>
                </a:cubicBezTo>
                <a:lnTo>
                  <a:pt x="1514243" y="3147398"/>
                </a:lnTo>
                <a:lnTo>
                  <a:pt x="1508392" y="3154028"/>
                </a:lnTo>
                <a:cubicBezTo>
                  <a:pt x="1502854" y="3160429"/>
                  <a:pt x="1500782" y="3163131"/>
                  <a:pt x="1500790" y="3163544"/>
                </a:cubicBezTo>
                <a:lnTo>
                  <a:pt x="1500795" y="3163539"/>
                </a:lnTo>
                <a:lnTo>
                  <a:pt x="1508393" y="3154029"/>
                </a:lnTo>
                <a:lnTo>
                  <a:pt x="1514244" y="3147399"/>
                </a:lnTo>
                <a:lnTo>
                  <a:pt x="1519536" y="3143624"/>
                </a:lnTo>
                <a:lnTo>
                  <a:pt x="1519539" y="3143621"/>
                </a:lnTo>
                <a:lnTo>
                  <a:pt x="1514243" y="3147398"/>
                </a:lnTo>
                <a:lnTo>
                  <a:pt x="1519471" y="3141474"/>
                </a:lnTo>
                <a:lnTo>
                  <a:pt x="1532866" y="3126653"/>
                </a:lnTo>
                <a:lnTo>
                  <a:pt x="1520515" y="3125413"/>
                </a:lnTo>
                <a:cubicBezTo>
                  <a:pt x="1495379" y="3121060"/>
                  <a:pt x="1499980" y="3119354"/>
                  <a:pt x="1443644" y="3194978"/>
                </a:cubicBezTo>
                <a:cubicBezTo>
                  <a:pt x="1311052" y="3255646"/>
                  <a:pt x="1175630" y="3308223"/>
                  <a:pt x="1045870" y="3376984"/>
                </a:cubicBezTo>
                <a:cubicBezTo>
                  <a:pt x="1030682" y="3385033"/>
                  <a:pt x="1023728" y="3411740"/>
                  <a:pt x="1010449" y="3424535"/>
                </a:cubicBezTo>
                <a:cubicBezTo>
                  <a:pt x="984909" y="3449145"/>
                  <a:pt x="956639" y="3467439"/>
                  <a:pt x="929735" y="3488891"/>
                </a:cubicBezTo>
                <a:cubicBezTo>
                  <a:pt x="903022" y="3475866"/>
                  <a:pt x="875919" y="3476314"/>
                  <a:pt x="849596" y="3449815"/>
                </a:cubicBezTo>
                <a:cubicBezTo>
                  <a:pt x="716415" y="3315738"/>
                  <a:pt x="896826" y="3386422"/>
                  <a:pt x="749711" y="3349259"/>
                </a:cubicBezTo>
                <a:cubicBezTo>
                  <a:pt x="734421" y="3389337"/>
                  <a:pt x="721506" y="3433036"/>
                  <a:pt x="703841" y="3469496"/>
                </a:cubicBezTo>
                <a:cubicBezTo>
                  <a:pt x="694261" y="3489270"/>
                  <a:pt x="678826" y="3549449"/>
                  <a:pt x="668419" y="3517045"/>
                </a:cubicBezTo>
                <a:cubicBezTo>
                  <a:pt x="656553" y="3480098"/>
                  <a:pt x="710963" y="3471678"/>
                  <a:pt x="693968" y="3438755"/>
                </a:cubicBezTo>
                <a:cubicBezTo>
                  <a:pt x="674533" y="3401109"/>
                  <a:pt x="644349" y="3466225"/>
                  <a:pt x="623702" y="3430424"/>
                </a:cubicBezTo>
                <a:cubicBezTo>
                  <a:pt x="593243" y="3377606"/>
                  <a:pt x="594275" y="3303721"/>
                  <a:pt x="579561" y="3240370"/>
                </a:cubicBezTo>
                <a:cubicBezTo>
                  <a:pt x="591368" y="3224520"/>
                  <a:pt x="613168" y="3221814"/>
                  <a:pt x="614982" y="3192820"/>
                </a:cubicBezTo>
                <a:cubicBezTo>
                  <a:pt x="617348" y="3155018"/>
                  <a:pt x="615362" y="3079384"/>
                  <a:pt x="590587" y="3064249"/>
                </a:cubicBezTo>
                <a:cubicBezTo>
                  <a:pt x="530964" y="3027823"/>
                  <a:pt x="502287" y="3151857"/>
                  <a:pt x="484325" y="3206896"/>
                </a:cubicBezTo>
                <a:cubicBezTo>
                  <a:pt x="395045" y="3272086"/>
                  <a:pt x="364387" y="3348688"/>
                  <a:pt x="404188" y="3167823"/>
                </a:cubicBezTo>
                <a:cubicBezTo>
                  <a:pt x="410531" y="3138999"/>
                  <a:pt x="434012" y="3126336"/>
                  <a:pt x="429734" y="3089532"/>
                </a:cubicBezTo>
                <a:cubicBezTo>
                  <a:pt x="425981" y="3057252"/>
                  <a:pt x="389857" y="3035517"/>
                  <a:pt x="385016" y="3002908"/>
                </a:cubicBezTo>
                <a:cubicBezTo>
                  <a:pt x="378522" y="2959159"/>
                  <a:pt x="395466" y="2930218"/>
                  <a:pt x="400691" y="2893875"/>
                </a:cubicBezTo>
                <a:cubicBezTo>
                  <a:pt x="284298" y="2736224"/>
                  <a:pt x="364776" y="2880667"/>
                  <a:pt x="391395" y="2759703"/>
                </a:cubicBezTo>
                <a:cubicBezTo>
                  <a:pt x="399264" y="2723950"/>
                  <a:pt x="385197" y="2670254"/>
                  <a:pt x="382098" y="2625531"/>
                </a:cubicBezTo>
                <a:lnTo>
                  <a:pt x="150404" y="2745911"/>
                </a:lnTo>
                <a:cubicBezTo>
                  <a:pt x="131659" y="2750692"/>
                  <a:pt x="106519" y="2707904"/>
                  <a:pt x="85363" y="2701236"/>
                </a:cubicBezTo>
                <a:cubicBezTo>
                  <a:pt x="55443" y="2691806"/>
                  <a:pt x="28454" y="2699416"/>
                  <a:pt x="0" y="2698507"/>
                </a:cubicBezTo>
                <a:cubicBezTo>
                  <a:pt x="8516" y="2672411"/>
                  <a:pt x="13785" y="2641374"/>
                  <a:pt x="25547" y="2620215"/>
                </a:cubicBezTo>
                <a:cubicBezTo>
                  <a:pt x="46180" y="2583099"/>
                  <a:pt x="78674" y="2566914"/>
                  <a:pt x="96389" y="2525115"/>
                </a:cubicBezTo>
                <a:cubicBezTo>
                  <a:pt x="108273" y="2497077"/>
                  <a:pt x="106840" y="2452427"/>
                  <a:pt x="112064" y="2416084"/>
                </a:cubicBezTo>
                <a:cubicBezTo>
                  <a:pt x="119854" y="2361907"/>
                  <a:pt x="38507" y="2397503"/>
                  <a:pt x="1729" y="2388214"/>
                </a:cubicBezTo>
                <a:cubicBezTo>
                  <a:pt x="6954" y="2351870"/>
                  <a:pt x="371" y="2298039"/>
                  <a:pt x="17404" y="2279181"/>
                </a:cubicBezTo>
                <a:cubicBezTo>
                  <a:pt x="257316" y="2013574"/>
                  <a:pt x="144843" y="2315636"/>
                  <a:pt x="214254" y="2102918"/>
                </a:cubicBezTo>
                <a:cubicBezTo>
                  <a:pt x="293998" y="1995874"/>
                  <a:pt x="194121" y="2122322"/>
                  <a:pt x="330391" y="1991014"/>
                </a:cubicBezTo>
                <a:cubicBezTo>
                  <a:pt x="343669" y="1978219"/>
                  <a:pt x="353369" y="1958044"/>
                  <a:pt x="365812" y="1943463"/>
                </a:cubicBezTo>
                <a:cubicBezTo>
                  <a:pt x="382036" y="1924453"/>
                  <a:pt x="399492" y="1908030"/>
                  <a:pt x="416331" y="1890312"/>
                </a:cubicBezTo>
                <a:cubicBezTo>
                  <a:pt x="455078" y="1849547"/>
                  <a:pt x="490530" y="1801408"/>
                  <a:pt x="522593" y="1747664"/>
                </a:cubicBezTo>
                <a:cubicBezTo>
                  <a:pt x="558691" y="1687157"/>
                  <a:pt x="537234" y="1629716"/>
                  <a:pt x="588787" y="1585481"/>
                </a:cubicBezTo>
                <a:cubicBezTo>
                  <a:pt x="641048" y="1540639"/>
                  <a:pt x="702989" y="1520167"/>
                  <a:pt x="760091" y="1487510"/>
                </a:cubicBezTo>
                <a:cubicBezTo>
                  <a:pt x="791835" y="1498667"/>
                  <a:pt x="824933" y="1518372"/>
                  <a:pt x="855326" y="1520980"/>
                </a:cubicBezTo>
                <a:cubicBezTo>
                  <a:pt x="989182" y="1532474"/>
                  <a:pt x="1011939" y="1490944"/>
                  <a:pt x="1127091" y="1420137"/>
                </a:cubicBezTo>
                <a:cubicBezTo>
                  <a:pt x="1256199" y="1383698"/>
                  <a:pt x="1383880" y="1342409"/>
                  <a:pt x="1514415" y="1310820"/>
                </a:cubicBezTo>
                <a:cubicBezTo>
                  <a:pt x="1561659" y="1299389"/>
                  <a:pt x="1612773" y="1302041"/>
                  <a:pt x="1660170" y="1291139"/>
                </a:cubicBezTo>
                <a:lnTo>
                  <a:pt x="2002200" y="1198627"/>
                </a:lnTo>
                <a:cubicBezTo>
                  <a:pt x="2002200" y="1198627"/>
                  <a:pt x="2048742" y="1133879"/>
                  <a:pt x="2073042" y="1103530"/>
                </a:cubicBezTo>
                <a:cubicBezTo>
                  <a:pt x="2101015" y="1068597"/>
                  <a:pt x="2130335" y="1036395"/>
                  <a:pt x="2158982" y="1002828"/>
                </a:cubicBezTo>
                <a:cubicBezTo>
                  <a:pt x="2200115" y="981831"/>
                  <a:pt x="2240387" y="958285"/>
                  <a:pt x="2281089" y="936016"/>
                </a:cubicBezTo>
                <a:lnTo>
                  <a:pt x="2288475" y="932510"/>
                </a:lnTo>
                <a:lnTo>
                  <a:pt x="2288164" y="931542"/>
                </a:lnTo>
                <a:lnTo>
                  <a:pt x="2300907" y="927189"/>
                </a:lnTo>
                <a:cubicBezTo>
                  <a:pt x="2404826" y="890129"/>
                  <a:pt x="2559301" y="828752"/>
                  <a:pt x="2795856" y="723496"/>
                </a:cubicBezTo>
                <a:cubicBezTo>
                  <a:pt x="2830685" y="707998"/>
                  <a:pt x="2859731" y="676858"/>
                  <a:pt x="2891669" y="653538"/>
                </a:cubicBezTo>
                <a:cubicBezTo>
                  <a:pt x="3039359" y="587267"/>
                  <a:pt x="3183672" y="510779"/>
                  <a:pt x="3334737" y="454724"/>
                </a:cubicBezTo>
                <a:cubicBezTo>
                  <a:pt x="3685297" y="324642"/>
                  <a:pt x="3554220" y="482719"/>
                  <a:pt x="3666894" y="331471"/>
                </a:cubicBezTo>
                <a:cubicBezTo>
                  <a:pt x="3799486" y="270801"/>
                  <a:pt x="3934908" y="218224"/>
                  <a:pt x="4064667" y="149463"/>
                </a:cubicBezTo>
                <a:cubicBezTo>
                  <a:pt x="4079855" y="141415"/>
                  <a:pt x="4086810" y="114707"/>
                  <a:pt x="4100088" y="101912"/>
                </a:cubicBezTo>
                <a:cubicBezTo>
                  <a:pt x="4125629" y="77302"/>
                  <a:pt x="4153898" y="59008"/>
                  <a:pt x="4180803" y="37557"/>
                </a:cubicBezTo>
                <a:cubicBezTo>
                  <a:pt x="4207515" y="50582"/>
                  <a:pt x="4234619" y="50134"/>
                  <a:pt x="4260942" y="76632"/>
                </a:cubicBezTo>
                <a:cubicBezTo>
                  <a:pt x="4394123" y="210709"/>
                  <a:pt x="4213712" y="140026"/>
                  <a:pt x="4360827" y="177189"/>
                </a:cubicBezTo>
                <a:cubicBezTo>
                  <a:pt x="4376117" y="137111"/>
                  <a:pt x="4389032" y="93412"/>
                  <a:pt x="4406697" y="56951"/>
                </a:cubicBezTo>
                <a:cubicBezTo>
                  <a:pt x="4413882" y="42121"/>
                  <a:pt x="4424360" y="4563"/>
                  <a:pt x="4433541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74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72535-8EF9-4777-9DF3-EFC6F1C79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0462" y="2628752"/>
            <a:ext cx="2070277" cy="2191292"/>
          </a:xfrm>
          <a:custGeom>
            <a:avLst/>
            <a:gdLst>
              <a:gd name="connsiteX0" fmla="*/ 1795610 w 2070277"/>
              <a:gd name="connsiteY0" fmla="*/ 0 h 2191292"/>
              <a:gd name="connsiteX1" fmla="*/ 1834170 w 2070277"/>
              <a:gd name="connsiteY1" fmla="*/ 6796 h 2191292"/>
              <a:gd name="connsiteX2" fmla="*/ 1915272 w 2070277"/>
              <a:gd name="connsiteY2" fmla="*/ 45635 h 2191292"/>
              <a:gd name="connsiteX3" fmla="*/ 2063906 w 2070277"/>
              <a:gd name="connsiteY3" fmla="*/ 264399 h 2191292"/>
              <a:gd name="connsiteX4" fmla="*/ 2070277 w 2070277"/>
              <a:gd name="connsiteY4" fmla="*/ 293058 h 2191292"/>
              <a:gd name="connsiteX5" fmla="*/ 2064153 w 2070277"/>
              <a:gd name="connsiteY5" fmla="*/ 289454 h 2191292"/>
              <a:gd name="connsiteX6" fmla="*/ 2021032 w 2070277"/>
              <a:gd name="connsiteY6" fmla="*/ 281243 h 2191292"/>
              <a:gd name="connsiteX7" fmla="*/ 1806643 w 2070277"/>
              <a:gd name="connsiteY7" fmla="*/ 687634 h 2191292"/>
              <a:gd name="connsiteX8" fmla="*/ 1936996 w 2070277"/>
              <a:gd name="connsiteY8" fmla="*/ 1061781 h 2191292"/>
              <a:gd name="connsiteX9" fmla="*/ 1971235 w 2070277"/>
              <a:gd name="connsiteY9" fmla="*/ 1081932 h 2191292"/>
              <a:gd name="connsiteX10" fmla="*/ 1930608 w 2070277"/>
              <a:gd name="connsiteY10" fmla="*/ 1202459 h 2191292"/>
              <a:gd name="connsiteX11" fmla="*/ 1794551 w 2070277"/>
              <a:gd name="connsiteY11" fmla="*/ 1545680 h 2191292"/>
              <a:gd name="connsiteX12" fmla="*/ 1041851 w 2070277"/>
              <a:gd name="connsiteY12" fmla="*/ 2191275 h 2191292"/>
              <a:gd name="connsiteX13" fmla="*/ 1034516 w 2070277"/>
              <a:gd name="connsiteY13" fmla="*/ 2184006 h 2191292"/>
              <a:gd name="connsiteX14" fmla="*/ 1033360 w 2070277"/>
              <a:gd name="connsiteY14" fmla="*/ 2182860 h 2191292"/>
              <a:gd name="connsiteX15" fmla="*/ 1032199 w 2070277"/>
              <a:gd name="connsiteY15" fmla="*/ 2184009 h 2191292"/>
              <a:gd name="connsiteX16" fmla="*/ 1024849 w 2070277"/>
              <a:gd name="connsiteY16" fmla="*/ 2191292 h 2191292"/>
              <a:gd name="connsiteX17" fmla="*/ 273366 w 2070277"/>
              <a:gd name="connsiteY17" fmla="*/ 1547113 h 2191292"/>
              <a:gd name="connsiteX18" fmla="*/ 137955 w 2070277"/>
              <a:gd name="connsiteY18" fmla="*/ 1204148 h 2191292"/>
              <a:gd name="connsiteX19" fmla="*/ 97555 w 2070277"/>
              <a:gd name="connsiteY19" fmla="*/ 1083696 h 2191292"/>
              <a:gd name="connsiteX20" fmla="*/ 131832 w 2070277"/>
              <a:gd name="connsiteY20" fmla="*/ 1063480 h 2191292"/>
              <a:gd name="connsiteX21" fmla="*/ 262890 w 2070277"/>
              <a:gd name="connsiteY21" fmla="*/ 689088 h 2191292"/>
              <a:gd name="connsiteX22" fmla="*/ 49267 w 2070277"/>
              <a:gd name="connsiteY22" fmla="*/ 283099 h 2191292"/>
              <a:gd name="connsiteX23" fmla="*/ 6130 w 2070277"/>
              <a:gd name="connsiteY23" fmla="*/ 291392 h 2191292"/>
              <a:gd name="connsiteX24" fmla="*/ 0 w 2070277"/>
              <a:gd name="connsiteY24" fmla="*/ 295008 h 2191292"/>
              <a:gd name="connsiteX25" fmla="*/ 6425 w 2070277"/>
              <a:gd name="connsiteY25" fmla="*/ 266337 h 2191292"/>
              <a:gd name="connsiteX26" fmla="*/ 155472 w 2070277"/>
              <a:gd name="connsiteY26" fmla="*/ 47292 h 2191292"/>
              <a:gd name="connsiteX27" fmla="*/ 236647 w 2070277"/>
              <a:gd name="connsiteY27" fmla="*/ 8300 h 2191292"/>
              <a:gd name="connsiteX28" fmla="*/ 275219 w 2070277"/>
              <a:gd name="connsiteY28" fmla="*/ 1432 h 2191292"/>
              <a:gd name="connsiteX29" fmla="*/ 283010 w 2070277"/>
              <a:gd name="connsiteY29" fmla="*/ 20313 h 2191292"/>
              <a:gd name="connsiteX30" fmla="*/ 311540 w 2070277"/>
              <a:gd name="connsiteY30" fmla="*/ 72287 h 2191292"/>
              <a:gd name="connsiteX31" fmla="*/ 600009 w 2070277"/>
              <a:gd name="connsiteY31" fmla="*/ 238918 h 2191292"/>
              <a:gd name="connsiteX32" fmla="*/ 648970 w 2070277"/>
              <a:gd name="connsiteY32" fmla="*/ 107211 h 2191292"/>
              <a:gd name="connsiteX33" fmla="*/ 643474 w 2070277"/>
              <a:gd name="connsiteY33" fmla="*/ 68300 h 2191292"/>
              <a:gd name="connsiteX34" fmla="*/ 648683 w 2070277"/>
              <a:gd name="connsiteY34" fmla="*/ 69867 h 2191292"/>
              <a:gd name="connsiteX35" fmla="*/ 971249 w 2070277"/>
              <a:gd name="connsiteY35" fmla="*/ 132551 h 2191292"/>
              <a:gd name="connsiteX36" fmla="*/ 1035279 w 2070277"/>
              <a:gd name="connsiteY36" fmla="*/ 135179 h 2191292"/>
              <a:gd name="connsiteX37" fmla="*/ 1099332 w 2070277"/>
              <a:gd name="connsiteY37" fmla="*/ 132430 h 2191292"/>
              <a:gd name="connsiteX38" fmla="*/ 1422016 w 2070277"/>
              <a:gd name="connsiteY38" fmla="*/ 69138 h 2191292"/>
              <a:gd name="connsiteX39" fmla="*/ 1427229 w 2070277"/>
              <a:gd name="connsiteY39" fmla="*/ 67562 h 2191292"/>
              <a:gd name="connsiteX40" fmla="*/ 1421660 w 2070277"/>
              <a:gd name="connsiteY40" fmla="*/ 106483 h 2191292"/>
              <a:gd name="connsiteX41" fmla="*/ 1470372 w 2070277"/>
              <a:gd name="connsiteY41" fmla="*/ 238098 h 2191292"/>
              <a:gd name="connsiteX42" fmla="*/ 1759156 w 2070277"/>
              <a:gd name="connsiteY42" fmla="*/ 70923 h 2191292"/>
              <a:gd name="connsiteX43" fmla="*/ 1787785 w 2070277"/>
              <a:gd name="connsiteY43" fmla="*/ 18895 h 219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70277" h="2191292">
                <a:moveTo>
                  <a:pt x="1795610" y="0"/>
                </a:moveTo>
                <a:lnTo>
                  <a:pt x="1834170" y="6796"/>
                </a:lnTo>
                <a:cubicBezTo>
                  <a:pt x="1863290" y="14431"/>
                  <a:pt x="1890479" y="26957"/>
                  <a:pt x="1915272" y="45635"/>
                </a:cubicBezTo>
                <a:cubicBezTo>
                  <a:pt x="1989648" y="101671"/>
                  <a:pt x="2037008" y="176857"/>
                  <a:pt x="2063906" y="264399"/>
                </a:cubicBezTo>
                <a:lnTo>
                  <a:pt x="2070277" y="293058"/>
                </a:lnTo>
                <a:lnTo>
                  <a:pt x="2064153" y="289454"/>
                </a:lnTo>
                <a:cubicBezTo>
                  <a:pt x="2050227" y="284056"/>
                  <a:pt x="2035806" y="281228"/>
                  <a:pt x="2021032" y="281243"/>
                </a:cubicBezTo>
                <a:cubicBezTo>
                  <a:pt x="1902839" y="281353"/>
                  <a:pt x="1806854" y="463301"/>
                  <a:pt x="1806643" y="687634"/>
                </a:cubicBezTo>
                <a:cubicBezTo>
                  <a:pt x="1806485" y="855883"/>
                  <a:pt x="1860244" y="1000189"/>
                  <a:pt x="1936996" y="1061781"/>
                </a:cubicBezTo>
                <a:lnTo>
                  <a:pt x="1971235" y="1081932"/>
                </a:lnTo>
                <a:lnTo>
                  <a:pt x="1930608" y="1202459"/>
                </a:lnTo>
                <a:cubicBezTo>
                  <a:pt x="1881476" y="1336504"/>
                  <a:pt x="1830943" y="1456278"/>
                  <a:pt x="1794551" y="1545680"/>
                </a:cubicBezTo>
                <a:cubicBezTo>
                  <a:pt x="1648982" y="1903287"/>
                  <a:pt x="1278013" y="1963825"/>
                  <a:pt x="1041851" y="2191275"/>
                </a:cubicBezTo>
                <a:lnTo>
                  <a:pt x="1034516" y="2184006"/>
                </a:lnTo>
                <a:lnTo>
                  <a:pt x="1033360" y="2182860"/>
                </a:lnTo>
                <a:lnTo>
                  <a:pt x="1032199" y="2184009"/>
                </a:lnTo>
                <a:lnTo>
                  <a:pt x="1024849" y="2191292"/>
                </a:lnTo>
                <a:cubicBezTo>
                  <a:pt x="789117" y="1964286"/>
                  <a:pt x="418262" y="1904447"/>
                  <a:pt x="273366" y="1547113"/>
                </a:cubicBezTo>
                <a:cubicBezTo>
                  <a:pt x="237141" y="1457780"/>
                  <a:pt x="186834" y="1338100"/>
                  <a:pt x="137955" y="1204148"/>
                </a:cubicBezTo>
                <a:lnTo>
                  <a:pt x="97555" y="1083696"/>
                </a:lnTo>
                <a:lnTo>
                  <a:pt x="131832" y="1063480"/>
                </a:lnTo>
                <a:cubicBezTo>
                  <a:pt x="208701" y="1001745"/>
                  <a:pt x="262732" y="857338"/>
                  <a:pt x="262890" y="689088"/>
                </a:cubicBezTo>
                <a:cubicBezTo>
                  <a:pt x="263101" y="464755"/>
                  <a:pt x="167460" y="282988"/>
                  <a:pt x="49267" y="283099"/>
                </a:cubicBezTo>
                <a:cubicBezTo>
                  <a:pt x="34493" y="283113"/>
                  <a:pt x="20066" y="285968"/>
                  <a:pt x="6130" y="291392"/>
                </a:cubicBezTo>
                <a:lnTo>
                  <a:pt x="0" y="295008"/>
                </a:lnTo>
                <a:lnTo>
                  <a:pt x="6425" y="266337"/>
                </a:lnTo>
                <a:cubicBezTo>
                  <a:pt x="33489" y="178744"/>
                  <a:pt x="80989" y="103468"/>
                  <a:pt x="155472" y="47292"/>
                </a:cubicBezTo>
                <a:cubicBezTo>
                  <a:pt x="180299" y="28567"/>
                  <a:pt x="207512" y="15990"/>
                  <a:pt x="236647" y="8300"/>
                </a:cubicBezTo>
                <a:lnTo>
                  <a:pt x="275219" y="1432"/>
                </a:lnTo>
                <a:lnTo>
                  <a:pt x="283010" y="20313"/>
                </a:lnTo>
                <a:cubicBezTo>
                  <a:pt x="291323" y="37661"/>
                  <a:pt x="300838" y="55059"/>
                  <a:pt x="311540" y="72287"/>
                </a:cubicBezTo>
                <a:cubicBezTo>
                  <a:pt x="397154" y="210101"/>
                  <a:pt x="526306" y="284705"/>
                  <a:pt x="600009" y="238918"/>
                </a:cubicBezTo>
                <a:cubicBezTo>
                  <a:pt x="636860" y="216026"/>
                  <a:pt x="652872" y="167370"/>
                  <a:pt x="648970" y="107211"/>
                </a:cubicBezTo>
                <a:lnTo>
                  <a:pt x="643474" y="68300"/>
                </a:lnTo>
                <a:lnTo>
                  <a:pt x="648683" y="69867"/>
                </a:lnTo>
                <a:cubicBezTo>
                  <a:pt x="759854" y="103540"/>
                  <a:pt x="871563" y="135786"/>
                  <a:pt x="971249" y="132551"/>
                </a:cubicBezTo>
                <a:lnTo>
                  <a:pt x="1035279" y="135179"/>
                </a:lnTo>
                <a:lnTo>
                  <a:pt x="1099332" y="132430"/>
                </a:lnTo>
                <a:cubicBezTo>
                  <a:pt x="1199011" y="135477"/>
                  <a:pt x="1310782" y="103020"/>
                  <a:pt x="1422016" y="69138"/>
                </a:cubicBezTo>
                <a:lnTo>
                  <a:pt x="1427229" y="67562"/>
                </a:lnTo>
                <a:lnTo>
                  <a:pt x="1421660" y="106483"/>
                </a:lnTo>
                <a:cubicBezTo>
                  <a:pt x="1417644" y="166649"/>
                  <a:pt x="1433564" y="215275"/>
                  <a:pt x="1470372" y="238098"/>
                </a:cubicBezTo>
                <a:cubicBezTo>
                  <a:pt x="1543989" y="283746"/>
                  <a:pt x="1673283" y="208899"/>
                  <a:pt x="1759156" y="70923"/>
                </a:cubicBezTo>
                <a:cubicBezTo>
                  <a:pt x="1769890" y="53675"/>
                  <a:pt x="1779438" y="36260"/>
                  <a:pt x="1787785" y="188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6A98BC-29EA-4DF0-B77C-029B22EC78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60861" y="2628752"/>
            <a:ext cx="2070277" cy="2191292"/>
          </a:xfrm>
          <a:custGeom>
            <a:avLst/>
            <a:gdLst>
              <a:gd name="connsiteX0" fmla="*/ 1795610 w 2070277"/>
              <a:gd name="connsiteY0" fmla="*/ 0 h 2191292"/>
              <a:gd name="connsiteX1" fmla="*/ 1834170 w 2070277"/>
              <a:gd name="connsiteY1" fmla="*/ 6796 h 2191292"/>
              <a:gd name="connsiteX2" fmla="*/ 1915272 w 2070277"/>
              <a:gd name="connsiteY2" fmla="*/ 45635 h 2191292"/>
              <a:gd name="connsiteX3" fmla="*/ 2063906 w 2070277"/>
              <a:gd name="connsiteY3" fmla="*/ 264399 h 2191292"/>
              <a:gd name="connsiteX4" fmla="*/ 2070277 w 2070277"/>
              <a:gd name="connsiteY4" fmla="*/ 293058 h 2191292"/>
              <a:gd name="connsiteX5" fmla="*/ 2064153 w 2070277"/>
              <a:gd name="connsiteY5" fmla="*/ 289454 h 2191292"/>
              <a:gd name="connsiteX6" fmla="*/ 2021032 w 2070277"/>
              <a:gd name="connsiteY6" fmla="*/ 281243 h 2191292"/>
              <a:gd name="connsiteX7" fmla="*/ 1806643 w 2070277"/>
              <a:gd name="connsiteY7" fmla="*/ 687634 h 2191292"/>
              <a:gd name="connsiteX8" fmla="*/ 1936996 w 2070277"/>
              <a:gd name="connsiteY8" fmla="*/ 1061781 h 2191292"/>
              <a:gd name="connsiteX9" fmla="*/ 1971235 w 2070277"/>
              <a:gd name="connsiteY9" fmla="*/ 1081932 h 2191292"/>
              <a:gd name="connsiteX10" fmla="*/ 1930608 w 2070277"/>
              <a:gd name="connsiteY10" fmla="*/ 1202459 h 2191292"/>
              <a:gd name="connsiteX11" fmla="*/ 1794551 w 2070277"/>
              <a:gd name="connsiteY11" fmla="*/ 1545680 h 2191292"/>
              <a:gd name="connsiteX12" fmla="*/ 1041851 w 2070277"/>
              <a:gd name="connsiteY12" fmla="*/ 2191275 h 2191292"/>
              <a:gd name="connsiteX13" fmla="*/ 1034516 w 2070277"/>
              <a:gd name="connsiteY13" fmla="*/ 2184006 h 2191292"/>
              <a:gd name="connsiteX14" fmla="*/ 1033360 w 2070277"/>
              <a:gd name="connsiteY14" fmla="*/ 2182860 h 2191292"/>
              <a:gd name="connsiteX15" fmla="*/ 1032199 w 2070277"/>
              <a:gd name="connsiteY15" fmla="*/ 2184009 h 2191292"/>
              <a:gd name="connsiteX16" fmla="*/ 1024849 w 2070277"/>
              <a:gd name="connsiteY16" fmla="*/ 2191292 h 2191292"/>
              <a:gd name="connsiteX17" fmla="*/ 273366 w 2070277"/>
              <a:gd name="connsiteY17" fmla="*/ 1547113 h 2191292"/>
              <a:gd name="connsiteX18" fmla="*/ 137955 w 2070277"/>
              <a:gd name="connsiteY18" fmla="*/ 1204148 h 2191292"/>
              <a:gd name="connsiteX19" fmla="*/ 97555 w 2070277"/>
              <a:gd name="connsiteY19" fmla="*/ 1083696 h 2191292"/>
              <a:gd name="connsiteX20" fmla="*/ 131832 w 2070277"/>
              <a:gd name="connsiteY20" fmla="*/ 1063480 h 2191292"/>
              <a:gd name="connsiteX21" fmla="*/ 262890 w 2070277"/>
              <a:gd name="connsiteY21" fmla="*/ 689088 h 2191292"/>
              <a:gd name="connsiteX22" fmla="*/ 49267 w 2070277"/>
              <a:gd name="connsiteY22" fmla="*/ 283099 h 2191292"/>
              <a:gd name="connsiteX23" fmla="*/ 6130 w 2070277"/>
              <a:gd name="connsiteY23" fmla="*/ 291392 h 2191292"/>
              <a:gd name="connsiteX24" fmla="*/ 0 w 2070277"/>
              <a:gd name="connsiteY24" fmla="*/ 295008 h 2191292"/>
              <a:gd name="connsiteX25" fmla="*/ 6425 w 2070277"/>
              <a:gd name="connsiteY25" fmla="*/ 266337 h 2191292"/>
              <a:gd name="connsiteX26" fmla="*/ 155472 w 2070277"/>
              <a:gd name="connsiteY26" fmla="*/ 47292 h 2191292"/>
              <a:gd name="connsiteX27" fmla="*/ 236647 w 2070277"/>
              <a:gd name="connsiteY27" fmla="*/ 8300 h 2191292"/>
              <a:gd name="connsiteX28" fmla="*/ 275219 w 2070277"/>
              <a:gd name="connsiteY28" fmla="*/ 1432 h 2191292"/>
              <a:gd name="connsiteX29" fmla="*/ 283010 w 2070277"/>
              <a:gd name="connsiteY29" fmla="*/ 20313 h 2191292"/>
              <a:gd name="connsiteX30" fmla="*/ 311540 w 2070277"/>
              <a:gd name="connsiteY30" fmla="*/ 72287 h 2191292"/>
              <a:gd name="connsiteX31" fmla="*/ 600009 w 2070277"/>
              <a:gd name="connsiteY31" fmla="*/ 238918 h 2191292"/>
              <a:gd name="connsiteX32" fmla="*/ 648970 w 2070277"/>
              <a:gd name="connsiteY32" fmla="*/ 107211 h 2191292"/>
              <a:gd name="connsiteX33" fmla="*/ 643474 w 2070277"/>
              <a:gd name="connsiteY33" fmla="*/ 68300 h 2191292"/>
              <a:gd name="connsiteX34" fmla="*/ 648683 w 2070277"/>
              <a:gd name="connsiteY34" fmla="*/ 69867 h 2191292"/>
              <a:gd name="connsiteX35" fmla="*/ 971249 w 2070277"/>
              <a:gd name="connsiteY35" fmla="*/ 132551 h 2191292"/>
              <a:gd name="connsiteX36" fmla="*/ 1035279 w 2070277"/>
              <a:gd name="connsiteY36" fmla="*/ 135179 h 2191292"/>
              <a:gd name="connsiteX37" fmla="*/ 1099332 w 2070277"/>
              <a:gd name="connsiteY37" fmla="*/ 132430 h 2191292"/>
              <a:gd name="connsiteX38" fmla="*/ 1422016 w 2070277"/>
              <a:gd name="connsiteY38" fmla="*/ 69138 h 2191292"/>
              <a:gd name="connsiteX39" fmla="*/ 1427229 w 2070277"/>
              <a:gd name="connsiteY39" fmla="*/ 67562 h 2191292"/>
              <a:gd name="connsiteX40" fmla="*/ 1421660 w 2070277"/>
              <a:gd name="connsiteY40" fmla="*/ 106483 h 2191292"/>
              <a:gd name="connsiteX41" fmla="*/ 1470372 w 2070277"/>
              <a:gd name="connsiteY41" fmla="*/ 238098 h 2191292"/>
              <a:gd name="connsiteX42" fmla="*/ 1759156 w 2070277"/>
              <a:gd name="connsiteY42" fmla="*/ 70923 h 2191292"/>
              <a:gd name="connsiteX43" fmla="*/ 1787785 w 2070277"/>
              <a:gd name="connsiteY43" fmla="*/ 18895 h 219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70277" h="2191292">
                <a:moveTo>
                  <a:pt x="1795610" y="0"/>
                </a:moveTo>
                <a:lnTo>
                  <a:pt x="1834170" y="6796"/>
                </a:lnTo>
                <a:cubicBezTo>
                  <a:pt x="1863290" y="14431"/>
                  <a:pt x="1890479" y="26957"/>
                  <a:pt x="1915272" y="45635"/>
                </a:cubicBezTo>
                <a:cubicBezTo>
                  <a:pt x="1989648" y="101671"/>
                  <a:pt x="2037008" y="176857"/>
                  <a:pt x="2063906" y="264399"/>
                </a:cubicBezTo>
                <a:lnTo>
                  <a:pt x="2070277" y="293058"/>
                </a:lnTo>
                <a:lnTo>
                  <a:pt x="2064153" y="289454"/>
                </a:lnTo>
                <a:cubicBezTo>
                  <a:pt x="2050227" y="284056"/>
                  <a:pt x="2035806" y="281228"/>
                  <a:pt x="2021032" y="281243"/>
                </a:cubicBezTo>
                <a:cubicBezTo>
                  <a:pt x="1902839" y="281353"/>
                  <a:pt x="1806854" y="463301"/>
                  <a:pt x="1806643" y="687634"/>
                </a:cubicBezTo>
                <a:cubicBezTo>
                  <a:pt x="1806485" y="855883"/>
                  <a:pt x="1860244" y="1000189"/>
                  <a:pt x="1936996" y="1061781"/>
                </a:cubicBezTo>
                <a:lnTo>
                  <a:pt x="1971235" y="1081932"/>
                </a:lnTo>
                <a:lnTo>
                  <a:pt x="1930608" y="1202459"/>
                </a:lnTo>
                <a:cubicBezTo>
                  <a:pt x="1881476" y="1336504"/>
                  <a:pt x="1830943" y="1456278"/>
                  <a:pt x="1794551" y="1545680"/>
                </a:cubicBezTo>
                <a:cubicBezTo>
                  <a:pt x="1648982" y="1903287"/>
                  <a:pt x="1278013" y="1963825"/>
                  <a:pt x="1041851" y="2191275"/>
                </a:cubicBezTo>
                <a:lnTo>
                  <a:pt x="1034516" y="2184006"/>
                </a:lnTo>
                <a:lnTo>
                  <a:pt x="1033360" y="2182860"/>
                </a:lnTo>
                <a:lnTo>
                  <a:pt x="1032199" y="2184009"/>
                </a:lnTo>
                <a:lnTo>
                  <a:pt x="1024849" y="2191292"/>
                </a:lnTo>
                <a:cubicBezTo>
                  <a:pt x="789117" y="1964286"/>
                  <a:pt x="418262" y="1904447"/>
                  <a:pt x="273366" y="1547113"/>
                </a:cubicBezTo>
                <a:cubicBezTo>
                  <a:pt x="237141" y="1457780"/>
                  <a:pt x="186834" y="1338100"/>
                  <a:pt x="137955" y="1204148"/>
                </a:cubicBezTo>
                <a:lnTo>
                  <a:pt x="97555" y="1083696"/>
                </a:lnTo>
                <a:lnTo>
                  <a:pt x="131832" y="1063480"/>
                </a:lnTo>
                <a:cubicBezTo>
                  <a:pt x="208701" y="1001745"/>
                  <a:pt x="262732" y="857338"/>
                  <a:pt x="262890" y="689088"/>
                </a:cubicBezTo>
                <a:cubicBezTo>
                  <a:pt x="263101" y="464755"/>
                  <a:pt x="167460" y="282988"/>
                  <a:pt x="49267" y="283099"/>
                </a:cubicBezTo>
                <a:cubicBezTo>
                  <a:pt x="34493" y="283113"/>
                  <a:pt x="20066" y="285968"/>
                  <a:pt x="6130" y="291392"/>
                </a:cubicBezTo>
                <a:lnTo>
                  <a:pt x="0" y="295008"/>
                </a:lnTo>
                <a:lnTo>
                  <a:pt x="6425" y="266337"/>
                </a:lnTo>
                <a:cubicBezTo>
                  <a:pt x="33489" y="178744"/>
                  <a:pt x="80989" y="103468"/>
                  <a:pt x="155472" y="47292"/>
                </a:cubicBezTo>
                <a:cubicBezTo>
                  <a:pt x="180299" y="28567"/>
                  <a:pt x="207512" y="15990"/>
                  <a:pt x="236647" y="8300"/>
                </a:cubicBezTo>
                <a:lnTo>
                  <a:pt x="275219" y="1432"/>
                </a:lnTo>
                <a:lnTo>
                  <a:pt x="283010" y="20313"/>
                </a:lnTo>
                <a:cubicBezTo>
                  <a:pt x="291323" y="37661"/>
                  <a:pt x="300838" y="55059"/>
                  <a:pt x="311540" y="72287"/>
                </a:cubicBezTo>
                <a:cubicBezTo>
                  <a:pt x="397154" y="210101"/>
                  <a:pt x="526306" y="284705"/>
                  <a:pt x="600009" y="238918"/>
                </a:cubicBezTo>
                <a:cubicBezTo>
                  <a:pt x="636860" y="216026"/>
                  <a:pt x="652872" y="167370"/>
                  <a:pt x="648970" y="107211"/>
                </a:cubicBezTo>
                <a:lnTo>
                  <a:pt x="643474" y="68300"/>
                </a:lnTo>
                <a:lnTo>
                  <a:pt x="648683" y="69867"/>
                </a:lnTo>
                <a:cubicBezTo>
                  <a:pt x="759854" y="103540"/>
                  <a:pt x="871563" y="135786"/>
                  <a:pt x="971249" y="132551"/>
                </a:cubicBezTo>
                <a:lnTo>
                  <a:pt x="1035279" y="135179"/>
                </a:lnTo>
                <a:lnTo>
                  <a:pt x="1099332" y="132430"/>
                </a:lnTo>
                <a:cubicBezTo>
                  <a:pt x="1199011" y="135477"/>
                  <a:pt x="1310782" y="103020"/>
                  <a:pt x="1422016" y="69138"/>
                </a:cubicBezTo>
                <a:lnTo>
                  <a:pt x="1427229" y="67562"/>
                </a:lnTo>
                <a:lnTo>
                  <a:pt x="1421660" y="106483"/>
                </a:lnTo>
                <a:cubicBezTo>
                  <a:pt x="1417644" y="166649"/>
                  <a:pt x="1433564" y="215275"/>
                  <a:pt x="1470372" y="238098"/>
                </a:cubicBezTo>
                <a:cubicBezTo>
                  <a:pt x="1543989" y="283746"/>
                  <a:pt x="1673283" y="208899"/>
                  <a:pt x="1759156" y="70923"/>
                </a:cubicBezTo>
                <a:cubicBezTo>
                  <a:pt x="1769890" y="53675"/>
                  <a:pt x="1779438" y="36260"/>
                  <a:pt x="1787785" y="188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9EA0FD8-9442-4AE5-85B0-7130FEED4E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11261" y="2628752"/>
            <a:ext cx="2070277" cy="2191292"/>
          </a:xfrm>
          <a:custGeom>
            <a:avLst/>
            <a:gdLst>
              <a:gd name="connsiteX0" fmla="*/ 1795610 w 2070277"/>
              <a:gd name="connsiteY0" fmla="*/ 0 h 2191292"/>
              <a:gd name="connsiteX1" fmla="*/ 1834170 w 2070277"/>
              <a:gd name="connsiteY1" fmla="*/ 6796 h 2191292"/>
              <a:gd name="connsiteX2" fmla="*/ 1915272 w 2070277"/>
              <a:gd name="connsiteY2" fmla="*/ 45635 h 2191292"/>
              <a:gd name="connsiteX3" fmla="*/ 2063906 w 2070277"/>
              <a:gd name="connsiteY3" fmla="*/ 264399 h 2191292"/>
              <a:gd name="connsiteX4" fmla="*/ 2070277 w 2070277"/>
              <a:gd name="connsiteY4" fmla="*/ 293058 h 2191292"/>
              <a:gd name="connsiteX5" fmla="*/ 2064153 w 2070277"/>
              <a:gd name="connsiteY5" fmla="*/ 289454 h 2191292"/>
              <a:gd name="connsiteX6" fmla="*/ 2021032 w 2070277"/>
              <a:gd name="connsiteY6" fmla="*/ 281243 h 2191292"/>
              <a:gd name="connsiteX7" fmla="*/ 1806643 w 2070277"/>
              <a:gd name="connsiteY7" fmla="*/ 687634 h 2191292"/>
              <a:gd name="connsiteX8" fmla="*/ 1936996 w 2070277"/>
              <a:gd name="connsiteY8" fmla="*/ 1061781 h 2191292"/>
              <a:gd name="connsiteX9" fmla="*/ 1971235 w 2070277"/>
              <a:gd name="connsiteY9" fmla="*/ 1081932 h 2191292"/>
              <a:gd name="connsiteX10" fmla="*/ 1930608 w 2070277"/>
              <a:gd name="connsiteY10" fmla="*/ 1202459 h 2191292"/>
              <a:gd name="connsiteX11" fmla="*/ 1794551 w 2070277"/>
              <a:gd name="connsiteY11" fmla="*/ 1545680 h 2191292"/>
              <a:gd name="connsiteX12" fmla="*/ 1041851 w 2070277"/>
              <a:gd name="connsiteY12" fmla="*/ 2191275 h 2191292"/>
              <a:gd name="connsiteX13" fmla="*/ 1034516 w 2070277"/>
              <a:gd name="connsiteY13" fmla="*/ 2184006 h 2191292"/>
              <a:gd name="connsiteX14" fmla="*/ 1033360 w 2070277"/>
              <a:gd name="connsiteY14" fmla="*/ 2182860 h 2191292"/>
              <a:gd name="connsiteX15" fmla="*/ 1032199 w 2070277"/>
              <a:gd name="connsiteY15" fmla="*/ 2184009 h 2191292"/>
              <a:gd name="connsiteX16" fmla="*/ 1024849 w 2070277"/>
              <a:gd name="connsiteY16" fmla="*/ 2191292 h 2191292"/>
              <a:gd name="connsiteX17" fmla="*/ 273366 w 2070277"/>
              <a:gd name="connsiteY17" fmla="*/ 1547113 h 2191292"/>
              <a:gd name="connsiteX18" fmla="*/ 137955 w 2070277"/>
              <a:gd name="connsiteY18" fmla="*/ 1204148 h 2191292"/>
              <a:gd name="connsiteX19" fmla="*/ 97555 w 2070277"/>
              <a:gd name="connsiteY19" fmla="*/ 1083696 h 2191292"/>
              <a:gd name="connsiteX20" fmla="*/ 131832 w 2070277"/>
              <a:gd name="connsiteY20" fmla="*/ 1063480 h 2191292"/>
              <a:gd name="connsiteX21" fmla="*/ 262890 w 2070277"/>
              <a:gd name="connsiteY21" fmla="*/ 689088 h 2191292"/>
              <a:gd name="connsiteX22" fmla="*/ 49267 w 2070277"/>
              <a:gd name="connsiteY22" fmla="*/ 283099 h 2191292"/>
              <a:gd name="connsiteX23" fmla="*/ 6130 w 2070277"/>
              <a:gd name="connsiteY23" fmla="*/ 291392 h 2191292"/>
              <a:gd name="connsiteX24" fmla="*/ 0 w 2070277"/>
              <a:gd name="connsiteY24" fmla="*/ 295008 h 2191292"/>
              <a:gd name="connsiteX25" fmla="*/ 6425 w 2070277"/>
              <a:gd name="connsiteY25" fmla="*/ 266337 h 2191292"/>
              <a:gd name="connsiteX26" fmla="*/ 155472 w 2070277"/>
              <a:gd name="connsiteY26" fmla="*/ 47292 h 2191292"/>
              <a:gd name="connsiteX27" fmla="*/ 236647 w 2070277"/>
              <a:gd name="connsiteY27" fmla="*/ 8300 h 2191292"/>
              <a:gd name="connsiteX28" fmla="*/ 275219 w 2070277"/>
              <a:gd name="connsiteY28" fmla="*/ 1432 h 2191292"/>
              <a:gd name="connsiteX29" fmla="*/ 283010 w 2070277"/>
              <a:gd name="connsiteY29" fmla="*/ 20313 h 2191292"/>
              <a:gd name="connsiteX30" fmla="*/ 311540 w 2070277"/>
              <a:gd name="connsiteY30" fmla="*/ 72287 h 2191292"/>
              <a:gd name="connsiteX31" fmla="*/ 600009 w 2070277"/>
              <a:gd name="connsiteY31" fmla="*/ 238918 h 2191292"/>
              <a:gd name="connsiteX32" fmla="*/ 648970 w 2070277"/>
              <a:gd name="connsiteY32" fmla="*/ 107211 h 2191292"/>
              <a:gd name="connsiteX33" fmla="*/ 643474 w 2070277"/>
              <a:gd name="connsiteY33" fmla="*/ 68300 h 2191292"/>
              <a:gd name="connsiteX34" fmla="*/ 648683 w 2070277"/>
              <a:gd name="connsiteY34" fmla="*/ 69867 h 2191292"/>
              <a:gd name="connsiteX35" fmla="*/ 971249 w 2070277"/>
              <a:gd name="connsiteY35" fmla="*/ 132551 h 2191292"/>
              <a:gd name="connsiteX36" fmla="*/ 1035279 w 2070277"/>
              <a:gd name="connsiteY36" fmla="*/ 135179 h 2191292"/>
              <a:gd name="connsiteX37" fmla="*/ 1099332 w 2070277"/>
              <a:gd name="connsiteY37" fmla="*/ 132430 h 2191292"/>
              <a:gd name="connsiteX38" fmla="*/ 1422016 w 2070277"/>
              <a:gd name="connsiteY38" fmla="*/ 69138 h 2191292"/>
              <a:gd name="connsiteX39" fmla="*/ 1427229 w 2070277"/>
              <a:gd name="connsiteY39" fmla="*/ 67562 h 2191292"/>
              <a:gd name="connsiteX40" fmla="*/ 1421660 w 2070277"/>
              <a:gd name="connsiteY40" fmla="*/ 106483 h 2191292"/>
              <a:gd name="connsiteX41" fmla="*/ 1470372 w 2070277"/>
              <a:gd name="connsiteY41" fmla="*/ 238098 h 2191292"/>
              <a:gd name="connsiteX42" fmla="*/ 1759156 w 2070277"/>
              <a:gd name="connsiteY42" fmla="*/ 70923 h 2191292"/>
              <a:gd name="connsiteX43" fmla="*/ 1787785 w 2070277"/>
              <a:gd name="connsiteY43" fmla="*/ 18895 h 219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70277" h="2191292">
                <a:moveTo>
                  <a:pt x="1795610" y="0"/>
                </a:moveTo>
                <a:lnTo>
                  <a:pt x="1834170" y="6796"/>
                </a:lnTo>
                <a:cubicBezTo>
                  <a:pt x="1863290" y="14431"/>
                  <a:pt x="1890479" y="26957"/>
                  <a:pt x="1915272" y="45635"/>
                </a:cubicBezTo>
                <a:cubicBezTo>
                  <a:pt x="1989648" y="101671"/>
                  <a:pt x="2037008" y="176857"/>
                  <a:pt x="2063906" y="264399"/>
                </a:cubicBezTo>
                <a:lnTo>
                  <a:pt x="2070277" y="293058"/>
                </a:lnTo>
                <a:lnTo>
                  <a:pt x="2064153" y="289454"/>
                </a:lnTo>
                <a:cubicBezTo>
                  <a:pt x="2050227" y="284056"/>
                  <a:pt x="2035806" y="281228"/>
                  <a:pt x="2021032" y="281243"/>
                </a:cubicBezTo>
                <a:cubicBezTo>
                  <a:pt x="1902839" y="281353"/>
                  <a:pt x="1806854" y="463301"/>
                  <a:pt x="1806643" y="687634"/>
                </a:cubicBezTo>
                <a:cubicBezTo>
                  <a:pt x="1806485" y="855883"/>
                  <a:pt x="1860244" y="1000189"/>
                  <a:pt x="1936996" y="1061781"/>
                </a:cubicBezTo>
                <a:lnTo>
                  <a:pt x="1971235" y="1081932"/>
                </a:lnTo>
                <a:lnTo>
                  <a:pt x="1930608" y="1202459"/>
                </a:lnTo>
                <a:cubicBezTo>
                  <a:pt x="1881476" y="1336504"/>
                  <a:pt x="1830943" y="1456278"/>
                  <a:pt x="1794551" y="1545680"/>
                </a:cubicBezTo>
                <a:cubicBezTo>
                  <a:pt x="1648982" y="1903287"/>
                  <a:pt x="1278013" y="1963825"/>
                  <a:pt x="1041851" y="2191275"/>
                </a:cubicBezTo>
                <a:lnTo>
                  <a:pt x="1034516" y="2184006"/>
                </a:lnTo>
                <a:lnTo>
                  <a:pt x="1033360" y="2182860"/>
                </a:lnTo>
                <a:lnTo>
                  <a:pt x="1032199" y="2184009"/>
                </a:lnTo>
                <a:lnTo>
                  <a:pt x="1024849" y="2191292"/>
                </a:lnTo>
                <a:cubicBezTo>
                  <a:pt x="789117" y="1964286"/>
                  <a:pt x="418262" y="1904447"/>
                  <a:pt x="273366" y="1547113"/>
                </a:cubicBezTo>
                <a:cubicBezTo>
                  <a:pt x="237141" y="1457780"/>
                  <a:pt x="186834" y="1338100"/>
                  <a:pt x="137955" y="1204148"/>
                </a:cubicBezTo>
                <a:lnTo>
                  <a:pt x="97555" y="1083696"/>
                </a:lnTo>
                <a:lnTo>
                  <a:pt x="131832" y="1063480"/>
                </a:lnTo>
                <a:cubicBezTo>
                  <a:pt x="208701" y="1001745"/>
                  <a:pt x="262732" y="857338"/>
                  <a:pt x="262890" y="689088"/>
                </a:cubicBezTo>
                <a:cubicBezTo>
                  <a:pt x="263101" y="464755"/>
                  <a:pt x="167460" y="282988"/>
                  <a:pt x="49267" y="283099"/>
                </a:cubicBezTo>
                <a:cubicBezTo>
                  <a:pt x="34493" y="283113"/>
                  <a:pt x="20066" y="285968"/>
                  <a:pt x="6130" y="291392"/>
                </a:cubicBezTo>
                <a:lnTo>
                  <a:pt x="0" y="295008"/>
                </a:lnTo>
                <a:lnTo>
                  <a:pt x="6425" y="266337"/>
                </a:lnTo>
                <a:cubicBezTo>
                  <a:pt x="33489" y="178744"/>
                  <a:pt x="80989" y="103468"/>
                  <a:pt x="155472" y="47292"/>
                </a:cubicBezTo>
                <a:cubicBezTo>
                  <a:pt x="180299" y="28567"/>
                  <a:pt x="207512" y="15990"/>
                  <a:pt x="236647" y="8300"/>
                </a:cubicBezTo>
                <a:lnTo>
                  <a:pt x="275219" y="1432"/>
                </a:lnTo>
                <a:lnTo>
                  <a:pt x="283010" y="20313"/>
                </a:lnTo>
                <a:cubicBezTo>
                  <a:pt x="291323" y="37661"/>
                  <a:pt x="300838" y="55059"/>
                  <a:pt x="311540" y="72287"/>
                </a:cubicBezTo>
                <a:cubicBezTo>
                  <a:pt x="397154" y="210101"/>
                  <a:pt x="526306" y="284705"/>
                  <a:pt x="600009" y="238918"/>
                </a:cubicBezTo>
                <a:cubicBezTo>
                  <a:pt x="636860" y="216026"/>
                  <a:pt x="652872" y="167370"/>
                  <a:pt x="648970" y="107211"/>
                </a:cubicBezTo>
                <a:lnTo>
                  <a:pt x="643474" y="68300"/>
                </a:lnTo>
                <a:lnTo>
                  <a:pt x="648683" y="69867"/>
                </a:lnTo>
                <a:cubicBezTo>
                  <a:pt x="759854" y="103540"/>
                  <a:pt x="871563" y="135786"/>
                  <a:pt x="971249" y="132551"/>
                </a:cubicBezTo>
                <a:lnTo>
                  <a:pt x="1035279" y="135179"/>
                </a:lnTo>
                <a:lnTo>
                  <a:pt x="1099332" y="132430"/>
                </a:lnTo>
                <a:cubicBezTo>
                  <a:pt x="1199011" y="135477"/>
                  <a:pt x="1310782" y="103020"/>
                  <a:pt x="1422016" y="69138"/>
                </a:cubicBezTo>
                <a:lnTo>
                  <a:pt x="1427229" y="67562"/>
                </a:lnTo>
                <a:lnTo>
                  <a:pt x="1421660" y="106483"/>
                </a:lnTo>
                <a:cubicBezTo>
                  <a:pt x="1417644" y="166649"/>
                  <a:pt x="1433564" y="215275"/>
                  <a:pt x="1470372" y="238098"/>
                </a:cubicBezTo>
                <a:cubicBezTo>
                  <a:pt x="1543989" y="283746"/>
                  <a:pt x="1673283" y="208899"/>
                  <a:pt x="1759156" y="70923"/>
                </a:cubicBezTo>
                <a:cubicBezTo>
                  <a:pt x="1769890" y="53675"/>
                  <a:pt x="1779438" y="36260"/>
                  <a:pt x="1787785" y="188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E6A12B-27D7-47F6-8A25-405CA10DB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0013" y="5126454"/>
            <a:ext cx="2316162" cy="914400"/>
          </a:xfrm>
        </p:spPr>
        <p:txBody>
          <a:bodyPr/>
          <a:lstStyle/>
          <a:p>
            <a:pPr lvl="0"/>
            <a:endParaRPr lang="en-ID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082E76E-2981-447B-8268-877A9DCAC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7918" y="5126454"/>
            <a:ext cx="2316162" cy="914400"/>
          </a:xfrm>
        </p:spPr>
        <p:txBody>
          <a:bodyPr/>
          <a:lstStyle/>
          <a:p>
            <a:pPr lvl="0"/>
            <a:endParaRPr lang="en-ID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BABEC97-574A-47A5-B808-F5C650EB09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18" y="5126454"/>
            <a:ext cx="2316162" cy="914400"/>
          </a:xfrm>
        </p:spPr>
        <p:txBody>
          <a:bodyPr/>
          <a:lstStyle/>
          <a:p>
            <a:pPr lvl="0"/>
            <a:endParaRPr lang="en-ID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42C913F-3319-481B-A544-53E06642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462" y="269875"/>
            <a:ext cx="909401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FF430F-A621-434F-A37C-6CF31D0B620E}"/>
              </a:ext>
            </a:extLst>
          </p:cNvPr>
          <p:cNvGrpSpPr/>
          <p:nvPr userDrawn="1"/>
        </p:nvGrpSpPr>
        <p:grpSpPr>
          <a:xfrm>
            <a:off x="1837399" y="1597732"/>
            <a:ext cx="1616402" cy="724216"/>
            <a:chOff x="1837399" y="1597732"/>
            <a:chExt cx="1616402" cy="7242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F4B37-D3D0-4362-87F3-CE1FEC7B4C02}"/>
                </a:ext>
              </a:extLst>
            </p:cNvPr>
            <p:cNvSpPr/>
            <p:nvPr userDrawn="1"/>
          </p:nvSpPr>
          <p:spPr>
            <a:xfrm flipH="1">
              <a:off x="1837399" y="1631548"/>
              <a:ext cx="1616402" cy="690400"/>
            </a:xfrm>
            <a:custGeom>
              <a:avLst/>
              <a:gdLst>
                <a:gd name="connsiteX0" fmla="*/ 925362 w 1850480"/>
                <a:gd name="connsiteY0" fmla="*/ 0 h 871957"/>
                <a:gd name="connsiteX1" fmla="*/ 925240 w 1850480"/>
                <a:gd name="connsiteY1" fmla="*/ 10 h 871957"/>
                <a:gd name="connsiteX2" fmla="*/ 925118 w 1850480"/>
                <a:gd name="connsiteY2" fmla="*/ 0 h 871957"/>
                <a:gd name="connsiteX3" fmla="*/ 925118 w 1850480"/>
                <a:gd name="connsiteY3" fmla="*/ 19 h 871957"/>
                <a:gd name="connsiteX4" fmla="*/ 841720 w 1850480"/>
                <a:gd name="connsiteY4" fmla="*/ 6616 h 871957"/>
                <a:gd name="connsiteX5" fmla="*/ 0 w 1850480"/>
                <a:gd name="connsiteY5" fmla="*/ 292710 h 871957"/>
                <a:gd name="connsiteX6" fmla="*/ 0 w 1850480"/>
                <a:gd name="connsiteY6" fmla="*/ 871957 h 871957"/>
                <a:gd name="connsiteX7" fmla="*/ 912468 w 1850480"/>
                <a:gd name="connsiteY7" fmla="*/ 656667 h 871957"/>
                <a:gd name="connsiteX8" fmla="*/ 925118 w 1850480"/>
                <a:gd name="connsiteY8" fmla="*/ 657003 h 871957"/>
                <a:gd name="connsiteX9" fmla="*/ 925118 w 1850480"/>
                <a:gd name="connsiteY9" fmla="*/ 657009 h 871957"/>
                <a:gd name="connsiteX10" fmla="*/ 925240 w 1850480"/>
                <a:gd name="connsiteY10" fmla="*/ 657006 h 871957"/>
                <a:gd name="connsiteX11" fmla="*/ 925362 w 1850480"/>
                <a:gd name="connsiteY11" fmla="*/ 657009 h 871957"/>
                <a:gd name="connsiteX12" fmla="*/ 925362 w 1850480"/>
                <a:gd name="connsiteY12" fmla="*/ 657003 h 871957"/>
                <a:gd name="connsiteX13" fmla="*/ 938012 w 1850480"/>
                <a:gd name="connsiteY13" fmla="*/ 656667 h 871957"/>
                <a:gd name="connsiteX14" fmla="*/ 1850480 w 1850480"/>
                <a:gd name="connsiteY14" fmla="*/ 871957 h 871957"/>
                <a:gd name="connsiteX15" fmla="*/ 1850480 w 1850480"/>
                <a:gd name="connsiteY15" fmla="*/ 292710 h 871957"/>
                <a:gd name="connsiteX16" fmla="*/ 1008760 w 1850480"/>
                <a:gd name="connsiteY16" fmla="*/ 6616 h 871957"/>
                <a:gd name="connsiteX17" fmla="*/ 925362 w 1850480"/>
                <a:gd name="connsiteY17" fmla="*/ 19 h 87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0480" h="871957">
                  <a:moveTo>
                    <a:pt x="925362" y="0"/>
                  </a:moveTo>
                  <a:lnTo>
                    <a:pt x="925240" y="10"/>
                  </a:lnTo>
                  <a:lnTo>
                    <a:pt x="925118" y="0"/>
                  </a:lnTo>
                  <a:lnTo>
                    <a:pt x="925118" y="19"/>
                  </a:lnTo>
                  <a:lnTo>
                    <a:pt x="841720" y="6616"/>
                  </a:lnTo>
                  <a:cubicBezTo>
                    <a:pt x="636839" y="30201"/>
                    <a:pt x="370509" y="112058"/>
                    <a:pt x="0" y="292710"/>
                  </a:cubicBezTo>
                  <a:lnTo>
                    <a:pt x="0" y="871957"/>
                  </a:lnTo>
                  <a:cubicBezTo>
                    <a:pt x="411273" y="712984"/>
                    <a:pt x="694407" y="658336"/>
                    <a:pt x="912468" y="656667"/>
                  </a:cubicBezTo>
                  <a:lnTo>
                    <a:pt x="925118" y="657003"/>
                  </a:lnTo>
                  <a:lnTo>
                    <a:pt x="925118" y="657009"/>
                  </a:lnTo>
                  <a:lnTo>
                    <a:pt x="925240" y="657006"/>
                  </a:lnTo>
                  <a:lnTo>
                    <a:pt x="925362" y="657009"/>
                  </a:lnTo>
                  <a:lnTo>
                    <a:pt x="925362" y="657003"/>
                  </a:lnTo>
                  <a:lnTo>
                    <a:pt x="938012" y="656667"/>
                  </a:lnTo>
                  <a:cubicBezTo>
                    <a:pt x="1156073" y="658336"/>
                    <a:pt x="1439207" y="712984"/>
                    <a:pt x="1850480" y="871957"/>
                  </a:cubicBezTo>
                  <a:lnTo>
                    <a:pt x="1850480" y="292710"/>
                  </a:lnTo>
                  <a:cubicBezTo>
                    <a:pt x="1479971" y="112058"/>
                    <a:pt x="1213641" y="30201"/>
                    <a:pt x="1008760" y="6616"/>
                  </a:cubicBezTo>
                  <a:lnTo>
                    <a:pt x="925362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innerShdw blurRad="63500" dist="63500" dir="3000000">
                <a:prstClr val="black">
                  <a:alpha val="9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6B25E5-4CE5-4622-88EC-6289CC24BBBB}"/>
                </a:ext>
              </a:extLst>
            </p:cNvPr>
            <p:cNvSpPr txBox="1"/>
            <p:nvPr userDrawn="1"/>
          </p:nvSpPr>
          <p:spPr>
            <a:xfrm>
              <a:off x="2192060" y="1597732"/>
              <a:ext cx="868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6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</a:rPr>
                <a:t> 01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19F8D-9730-4256-8CE9-F9B465DF4178}"/>
              </a:ext>
            </a:extLst>
          </p:cNvPr>
          <p:cNvGrpSpPr/>
          <p:nvPr userDrawn="1"/>
        </p:nvGrpSpPr>
        <p:grpSpPr>
          <a:xfrm>
            <a:off x="5287799" y="1578682"/>
            <a:ext cx="1616402" cy="743266"/>
            <a:chOff x="5287799" y="1578682"/>
            <a:chExt cx="1616402" cy="74326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429576-46BC-4ADA-8B19-C0CECAD6EE4B}"/>
                </a:ext>
              </a:extLst>
            </p:cNvPr>
            <p:cNvSpPr/>
            <p:nvPr userDrawn="1"/>
          </p:nvSpPr>
          <p:spPr>
            <a:xfrm flipH="1">
              <a:off x="5287799" y="1631548"/>
              <a:ext cx="1616402" cy="690400"/>
            </a:xfrm>
            <a:custGeom>
              <a:avLst/>
              <a:gdLst>
                <a:gd name="connsiteX0" fmla="*/ 925362 w 1850480"/>
                <a:gd name="connsiteY0" fmla="*/ 0 h 871957"/>
                <a:gd name="connsiteX1" fmla="*/ 925240 w 1850480"/>
                <a:gd name="connsiteY1" fmla="*/ 10 h 871957"/>
                <a:gd name="connsiteX2" fmla="*/ 925118 w 1850480"/>
                <a:gd name="connsiteY2" fmla="*/ 0 h 871957"/>
                <a:gd name="connsiteX3" fmla="*/ 925118 w 1850480"/>
                <a:gd name="connsiteY3" fmla="*/ 19 h 871957"/>
                <a:gd name="connsiteX4" fmla="*/ 841720 w 1850480"/>
                <a:gd name="connsiteY4" fmla="*/ 6616 h 871957"/>
                <a:gd name="connsiteX5" fmla="*/ 0 w 1850480"/>
                <a:gd name="connsiteY5" fmla="*/ 292710 h 871957"/>
                <a:gd name="connsiteX6" fmla="*/ 0 w 1850480"/>
                <a:gd name="connsiteY6" fmla="*/ 871957 h 871957"/>
                <a:gd name="connsiteX7" fmla="*/ 912468 w 1850480"/>
                <a:gd name="connsiteY7" fmla="*/ 656667 h 871957"/>
                <a:gd name="connsiteX8" fmla="*/ 925118 w 1850480"/>
                <a:gd name="connsiteY8" fmla="*/ 657003 h 871957"/>
                <a:gd name="connsiteX9" fmla="*/ 925118 w 1850480"/>
                <a:gd name="connsiteY9" fmla="*/ 657009 h 871957"/>
                <a:gd name="connsiteX10" fmla="*/ 925240 w 1850480"/>
                <a:gd name="connsiteY10" fmla="*/ 657006 h 871957"/>
                <a:gd name="connsiteX11" fmla="*/ 925362 w 1850480"/>
                <a:gd name="connsiteY11" fmla="*/ 657009 h 871957"/>
                <a:gd name="connsiteX12" fmla="*/ 925362 w 1850480"/>
                <a:gd name="connsiteY12" fmla="*/ 657003 h 871957"/>
                <a:gd name="connsiteX13" fmla="*/ 938012 w 1850480"/>
                <a:gd name="connsiteY13" fmla="*/ 656667 h 871957"/>
                <a:gd name="connsiteX14" fmla="*/ 1850480 w 1850480"/>
                <a:gd name="connsiteY14" fmla="*/ 871957 h 871957"/>
                <a:gd name="connsiteX15" fmla="*/ 1850480 w 1850480"/>
                <a:gd name="connsiteY15" fmla="*/ 292710 h 871957"/>
                <a:gd name="connsiteX16" fmla="*/ 1008760 w 1850480"/>
                <a:gd name="connsiteY16" fmla="*/ 6616 h 871957"/>
                <a:gd name="connsiteX17" fmla="*/ 925362 w 1850480"/>
                <a:gd name="connsiteY17" fmla="*/ 19 h 87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0480" h="871957">
                  <a:moveTo>
                    <a:pt x="925362" y="0"/>
                  </a:moveTo>
                  <a:lnTo>
                    <a:pt x="925240" y="10"/>
                  </a:lnTo>
                  <a:lnTo>
                    <a:pt x="925118" y="0"/>
                  </a:lnTo>
                  <a:lnTo>
                    <a:pt x="925118" y="19"/>
                  </a:lnTo>
                  <a:lnTo>
                    <a:pt x="841720" y="6616"/>
                  </a:lnTo>
                  <a:cubicBezTo>
                    <a:pt x="636839" y="30201"/>
                    <a:pt x="370509" y="112058"/>
                    <a:pt x="0" y="292710"/>
                  </a:cubicBezTo>
                  <a:lnTo>
                    <a:pt x="0" y="871957"/>
                  </a:lnTo>
                  <a:cubicBezTo>
                    <a:pt x="411273" y="712984"/>
                    <a:pt x="694407" y="658336"/>
                    <a:pt x="912468" y="656667"/>
                  </a:cubicBezTo>
                  <a:lnTo>
                    <a:pt x="925118" y="657003"/>
                  </a:lnTo>
                  <a:lnTo>
                    <a:pt x="925118" y="657009"/>
                  </a:lnTo>
                  <a:lnTo>
                    <a:pt x="925240" y="657006"/>
                  </a:lnTo>
                  <a:lnTo>
                    <a:pt x="925362" y="657009"/>
                  </a:lnTo>
                  <a:lnTo>
                    <a:pt x="925362" y="657003"/>
                  </a:lnTo>
                  <a:lnTo>
                    <a:pt x="938012" y="656667"/>
                  </a:lnTo>
                  <a:cubicBezTo>
                    <a:pt x="1156073" y="658336"/>
                    <a:pt x="1439207" y="712984"/>
                    <a:pt x="1850480" y="871957"/>
                  </a:cubicBezTo>
                  <a:lnTo>
                    <a:pt x="1850480" y="292710"/>
                  </a:lnTo>
                  <a:cubicBezTo>
                    <a:pt x="1479971" y="112058"/>
                    <a:pt x="1213641" y="30201"/>
                    <a:pt x="1008760" y="6616"/>
                  </a:cubicBezTo>
                  <a:lnTo>
                    <a:pt x="925362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innerShdw blurRad="63500" dist="63500" dir="3000000">
                <a:prstClr val="black">
                  <a:alpha val="9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90B0B9-A9F2-4AC8-9096-3076BA1DDFD0}"/>
                </a:ext>
              </a:extLst>
            </p:cNvPr>
            <p:cNvSpPr txBox="1"/>
            <p:nvPr userDrawn="1"/>
          </p:nvSpPr>
          <p:spPr>
            <a:xfrm>
              <a:off x="5642459" y="1578682"/>
              <a:ext cx="868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6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</a:rPr>
                <a:t> 02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04D3C3-3E3D-4349-8F34-15C67D9C799C}"/>
              </a:ext>
            </a:extLst>
          </p:cNvPr>
          <p:cNvGrpSpPr/>
          <p:nvPr userDrawn="1"/>
        </p:nvGrpSpPr>
        <p:grpSpPr>
          <a:xfrm>
            <a:off x="8738199" y="1593448"/>
            <a:ext cx="1616402" cy="728500"/>
            <a:chOff x="8738199" y="1593448"/>
            <a:chExt cx="1616402" cy="728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5A3567-EFF6-412F-9B1E-390ED46E0E8B}"/>
                </a:ext>
              </a:extLst>
            </p:cNvPr>
            <p:cNvSpPr/>
            <p:nvPr userDrawn="1"/>
          </p:nvSpPr>
          <p:spPr>
            <a:xfrm flipH="1">
              <a:off x="8738199" y="1631548"/>
              <a:ext cx="1616402" cy="690400"/>
            </a:xfrm>
            <a:custGeom>
              <a:avLst/>
              <a:gdLst>
                <a:gd name="connsiteX0" fmla="*/ 925362 w 1850480"/>
                <a:gd name="connsiteY0" fmla="*/ 0 h 871957"/>
                <a:gd name="connsiteX1" fmla="*/ 925240 w 1850480"/>
                <a:gd name="connsiteY1" fmla="*/ 10 h 871957"/>
                <a:gd name="connsiteX2" fmla="*/ 925118 w 1850480"/>
                <a:gd name="connsiteY2" fmla="*/ 0 h 871957"/>
                <a:gd name="connsiteX3" fmla="*/ 925118 w 1850480"/>
                <a:gd name="connsiteY3" fmla="*/ 19 h 871957"/>
                <a:gd name="connsiteX4" fmla="*/ 841720 w 1850480"/>
                <a:gd name="connsiteY4" fmla="*/ 6616 h 871957"/>
                <a:gd name="connsiteX5" fmla="*/ 0 w 1850480"/>
                <a:gd name="connsiteY5" fmla="*/ 292710 h 871957"/>
                <a:gd name="connsiteX6" fmla="*/ 0 w 1850480"/>
                <a:gd name="connsiteY6" fmla="*/ 871957 h 871957"/>
                <a:gd name="connsiteX7" fmla="*/ 912468 w 1850480"/>
                <a:gd name="connsiteY7" fmla="*/ 656667 h 871957"/>
                <a:gd name="connsiteX8" fmla="*/ 925118 w 1850480"/>
                <a:gd name="connsiteY8" fmla="*/ 657003 h 871957"/>
                <a:gd name="connsiteX9" fmla="*/ 925118 w 1850480"/>
                <a:gd name="connsiteY9" fmla="*/ 657009 h 871957"/>
                <a:gd name="connsiteX10" fmla="*/ 925240 w 1850480"/>
                <a:gd name="connsiteY10" fmla="*/ 657006 h 871957"/>
                <a:gd name="connsiteX11" fmla="*/ 925362 w 1850480"/>
                <a:gd name="connsiteY11" fmla="*/ 657009 h 871957"/>
                <a:gd name="connsiteX12" fmla="*/ 925362 w 1850480"/>
                <a:gd name="connsiteY12" fmla="*/ 657003 h 871957"/>
                <a:gd name="connsiteX13" fmla="*/ 938012 w 1850480"/>
                <a:gd name="connsiteY13" fmla="*/ 656667 h 871957"/>
                <a:gd name="connsiteX14" fmla="*/ 1850480 w 1850480"/>
                <a:gd name="connsiteY14" fmla="*/ 871957 h 871957"/>
                <a:gd name="connsiteX15" fmla="*/ 1850480 w 1850480"/>
                <a:gd name="connsiteY15" fmla="*/ 292710 h 871957"/>
                <a:gd name="connsiteX16" fmla="*/ 1008760 w 1850480"/>
                <a:gd name="connsiteY16" fmla="*/ 6616 h 871957"/>
                <a:gd name="connsiteX17" fmla="*/ 925362 w 1850480"/>
                <a:gd name="connsiteY17" fmla="*/ 19 h 87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0480" h="871957">
                  <a:moveTo>
                    <a:pt x="925362" y="0"/>
                  </a:moveTo>
                  <a:lnTo>
                    <a:pt x="925240" y="10"/>
                  </a:lnTo>
                  <a:lnTo>
                    <a:pt x="925118" y="0"/>
                  </a:lnTo>
                  <a:lnTo>
                    <a:pt x="925118" y="19"/>
                  </a:lnTo>
                  <a:lnTo>
                    <a:pt x="841720" y="6616"/>
                  </a:lnTo>
                  <a:cubicBezTo>
                    <a:pt x="636839" y="30201"/>
                    <a:pt x="370509" y="112058"/>
                    <a:pt x="0" y="292710"/>
                  </a:cubicBezTo>
                  <a:lnTo>
                    <a:pt x="0" y="871957"/>
                  </a:lnTo>
                  <a:cubicBezTo>
                    <a:pt x="411273" y="712984"/>
                    <a:pt x="694407" y="658336"/>
                    <a:pt x="912468" y="656667"/>
                  </a:cubicBezTo>
                  <a:lnTo>
                    <a:pt x="925118" y="657003"/>
                  </a:lnTo>
                  <a:lnTo>
                    <a:pt x="925118" y="657009"/>
                  </a:lnTo>
                  <a:lnTo>
                    <a:pt x="925240" y="657006"/>
                  </a:lnTo>
                  <a:lnTo>
                    <a:pt x="925362" y="657009"/>
                  </a:lnTo>
                  <a:lnTo>
                    <a:pt x="925362" y="657003"/>
                  </a:lnTo>
                  <a:lnTo>
                    <a:pt x="938012" y="656667"/>
                  </a:lnTo>
                  <a:cubicBezTo>
                    <a:pt x="1156073" y="658336"/>
                    <a:pt x="1439207" y="712984"/>
                    <a:pt x="1850480" y="871957"/>
                  </a:cubicBezTo>
                  <a:lnTo>
                    <a:pt x="1850480" y="292710"/>
                  </a:lnTo>
                  <a:cubicBezTo>
                    <a:pt x="1479971" y="112058"/>
                    <a:pt x="1213641" y="30201"/>
                    <a:pt x="1008760" y="6616"/>
                  </a:cubicBezTo>
                  <a:lnTo>
                    <a:pt x="925362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innerShdw blurRad="63500" dist="63500" dir="3000000">
                <a:prstClr val="black">
                  <a:alpha val="9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5D8A9B-A8A6-4CBB-A2F8-7120EF0440C3}"/>
                </a:ext>
              </a:extLst>
            </p:cNvPr>
            <p:cNvSpPr txBox="1"/>
            <p:nvPr userDrawn="1"/>
          </p:nvSpPr>
          <p:spPr>
            <a:xfrm>
              <a:off x="9092860" y="1593448"/>
              <a:ext cx="868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36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</a:rPr>
                <a:t>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4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build="p">
        <p:tmplLst>
          <p:tmpl lvl="1">
            <p:tnLst>
              <p:par>
                <p:cTn presetID="47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7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7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8F339F3-07E4-460A-A5F0-C546B3D062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87597" y="4355213"/>
            <a:ext cx="1359698" cy="1809745"/>
          </a:xfrm>
          <a:custGeom>
            <a:avLst/>
            <a:gdLst>
              <a:gd name="connsiteX0" fmla="*/ 226621 w 1359698"/>
              <a:gd name="connsiteY0" fmla="*/ 0 h 1809745"/>
              <a:gd name="connsiteX1" fmla="*/ 1133077 w 1359698"/>
              <a:gd name="connsiteY1" fmla="*/ 0 h 1809745"/>
              <a:gd name="connsiteX2" fmla="*/ 1359698 w 1359698"/>
              <a:gd name="connsiteY2" fmla="*/ 226621 h 1809745"/>
              <a:gd name="connsiteX3" fmla="*/ 1359698 w 1359698"/>
              <a:gd name="connsiteY3" fmla="*/ 1583124 h 1809745"/>
              <a:gd name="connsiteX4" fmla="*/ 1133077 w 1359698"/>
              <a:gd name="connsiteY4" fmla="*/ 1809745 h 1809745"/>
              <a:gd name="connsiteX5" fmla="*/ 226621 w 1359698"/>
              <a:gd name="connsiteY5" fmla="*/ 1809745 h 1809745"/>
              <a:gd name="connsiteX6" fmla="*/ 0 w 1359698"/>
              <a:gd name="connsiteY6" fmla="*/ 1583124 h 1809745"/>
              <a:gd name="connsiteX7" fmla="*/ 0 w 1359698"/>
              <a:gd name="connsiteY7" fmla="*/ 226621 h 1809745"/>
              <a:gd name="connsiteX8" fmla="*/ 226621 w 1359698"/>
              <a:gd name="connsiteY8" fmla="*/ 0 h 180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698" h="1809745">
                <a:moveTo>
                  <a:pt x="226621" y="0"/>
                </a:moveTo>
                <a:lnTo>
                  <a:pt x="1133077" y="0"/>
                </a:lnTo>
                <a:cubicBezTo>
                  <a:pt x="1258236" y="0"/>
                  <a:pt x="1359698" y="101462"/>
                  <a:pt x="1359698" y="226621"/>
                </a:cubicBezTo>
                <a:lnTo>
                  <a:pt x="1359698" y="1583124"/>
                </a:lnTo>
                <a:cubicBezTo>
                  <a:pt x="1359698" y="1708283"/>
                  <a:pt x="1258236" y="1809745"/>
                  <a:pt x="1133077" y="1809745"/>
                </a:cubicBezTo>
                <a:lnTo>
                  <a:pt x="226621" y="1809745"/>
                </a:lnTo>
                <a:cubicBezTo>
                  <a:pt x="101462" y="1809745"/>
                  <a:pt x="0" y="1708283"/>
                  <a:pt x="0" y="1583124"/>
                </a:cubicBezTo>
                <a:lnTo>
                  <a:pt x="0" y="226621"/>
                </a:lnTo>
                <a:cubicBezTo>
                  <a:pt x="0" y="101462"/>
                  <a:pt x="101462" y="0"/>
                  <a:pt x="226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10E0E48-5016-40DE-9648-3B1F92D37E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46660" y="1497713"/>
            <a:ext cx="1359698" cy="1809745"/>
          </a:xfrm>
          <a:custGeom>
            <a:avLst/>
            <a:gdLst>
              <a:gd name="connsiteX0" fmla="*/ 226621 w 1359698"/>
              <a:gd name="connsiteY0" fmla="*/ 0 h 1809745"/>
              <a:gd name="connsiteX1" fmla="*/ 1133077 w 1359698"/>
              <a:gd name="connsiteY1" fmla="*/ 0 h 1809745"/>
              <a:gd name="connsiteX2" fmla="*/ 1359698 w 1359698"/>
              <a:gd name="connsiteY2" fmla="*/ 226621 h 1809745"/>
              <a:gd name="connsiteX3" fmla="*/ 1359698 w 1359698"/>
              <a:gd name="connsiteY3" fmla="*/ 1583124 h 1809745"/>
              <a:gd name="connsiteX4" fmla="*/ 1133077 w 1359698"/>
              <a:gd name="connsiteY4" fmla="*/ 1809745 h 1809745"/>
              <a:gd name="connsiteX5" fmla="*/ 226621 w 1359698"/>
              <a:gd name="connsiteY5" fmla="*/ 1809745 h 1809745"/>
              <a:gd name="connsiteX6" fmla="*/ 0 w 1359698"/>
              <a:gd name="connsiteY6" fmla="*/ 1583124 h 1809745"/>
              <a:gd name="connsiteX7" fmla="*/ 0 w 1359698"/>
              <a:gd name="connsiteY7" fmla="*/ 226621 h 1809745"/>
              <a:gd name="connsiteX8" fmla="*/ 226621 w 1359698"/>
              <a:gd name="connsiteY8" fmla="*/ 0 h 180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698" h="1809745">
                <a:moveTo>
                  <a:pt x="226621" y="0"/>
                </a:moveTo>
                <a:lnTo>
                  <a:pt x="1133077" y="0"/>
                </a:lnTo>
                <a:cubicBezTo>
                  <a:pt x="1258236" y="0"/>
                  <a:pt x="1359698" y="101462"/>
                  <a:pt x="1359698" y="226621"/>
                </a:cubicBezTo>
                <a:lnTo>
                  <a:pt x="1359698" y="1583124"/>
                </a:lnTo>
                <a:cubicBezTo>
                  <a:pt x="1359698" y="1708283"/>
                  <a:pt x="1258236" y="1809745"/>
                  <a:pt x="1133077" y="1809745"/>
                </a:cubicBezTo>
                <a:lnTo>
                  <a:pt x="226621" y="1809745"/>
                </a:lnTo>
                <a:cubicBezTo>
                  <a:pt x="101462" y="1809745"/>
                  <a:pt x="0" y="1708283"/>
                  <a:pt x="0" y="1583124"/>
                </a:cubicBezTo>
                <a:lnTo>
                  <a:pt x="0" y="226621"/>
                </a:lnTo>
                <a:cubicBezTo>
                  <a:pt x="0" y="101462"/>
                  <a:pt x="101462" y="0"/>
                  <a:pt x="226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678F1AA-2796-4A17-AD60-3AD8AEB93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1107" y="4355213"/>
            <a:ext cx="1359698" cy="1809745"/>
          </a:xfrm>
          <a:custGeom>
            <a:avLst/>
            <a:gdLst>
              <a:gd name="connsiteX0" fmla="*/ 226621 w 1359698"/>
              <a:gd name="connsiteY0" fmla="*/ 0 h 1809745"/>
              <a:gd name="connsiteX1" fmla="*/ 1133077 w 1359698"/>
              <a:gd name="connsiteY1" fmla="*/ 0 h 1809745"/>
              <a:gd name="connsiteX2" fmla="*/ 1359698 w 1359698"/>
              <a:gd name="connsiteY2" fmla="*/ 226621 h 1809745"/>
              <a:gd name="connsiteX3" fmla="*/ 1359698 w 1359698"/>
              <a:gd name="connsiteY3" fmla="*/ 1583124 h 1809745"/>
              <a:gd name="connsiteX4" fmla="*/ 1133077 w 1359698"/>
              <a:gd name="connsiteY4" fmla="*/ 1809745 h 1809745"/>
              <a:gd name="connsiteX5" fmla="*/ 226621 w 1359698"/>
              <a:gd name="connsiteY5" fmla="*/ 1809745 h 1809745"/>
              <a:gd name="connsiteX6" fmla="*/ 0 w 1359698"/>
              <a:gd name="connsiteY6" fmla="*/ 1583124 h 1809745"/>
              <a:gd name="connsiteX7" fmla="*/ 0 w 1359698"/>
              <a:gd name="connsiteY7" fmla="*/ 226621 h 1809745"/>
              <a:gd name="connsiteX8" fmla="*/ 226621 w 1359698"/>
              <a:gd name="connsiteY8" fmla="*/ 0 h 180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698" h="1809745">
                <a:moveTo>
                  <a:pt x="226621" y="0"/>
                </a:moveTo>
                <a:lnTo>
                  <a:pt x="1133077" y="0"/>
                </a:lnTo>
                <a:cubicBezTo>
                  <a:pt x="1258236" y="0"/>
                  <a:pt x="1359698" y="101462"/>
                  <a:pt x="1359698" y="226621"/>
                </a:cubicBezTo>
                <a:lnTo>
                  <a:pt x="1359698" y="1583124"/>
                </a:lnTo>
                <a:cubicBezTo>
                  <a:pt x="1359698" y="1708283"/>
                  <a:pt x="1258236" y="1809745"/>
                  <a:pt x="1133077" y="1809745"/>
                </a:cubicBezTo>
                <a:lnTo>
                  <a:pt x="226621" y="1809745"/>
                </a:lnTo>
                <a:cubicBezTo>
                  <a:pt x="101462" y="1809745"/>
                  <a:pt x="0" y="1708283"/>
                  <a:pt x="0" y="1583124"/>
                </a:cubicBezTo>
                <a:lnTo>
                  <a:pt x="0" y="226621"/>
                </a:lnTo>
                <a:cubicBezTo>
                  <a:pt x="0" y="101462"/>
                  <a:pt x="101462" y="0"/>
                  <a:pt x="226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1A05239-A247-4010-9BF6-2C8117BF25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5367" y="1497713"/>
            <a:ext cx="1359698" cy="1809745"/>
          </a:xfrm>
          <a:custGeom>
            <a:avLst/>
            <a:gdLst>
              <a:gd name="connsiteX0" fmla="*/ 226621 w 1359698"/>
              <a:gd name="connsiteY0" fmla="*/ 0 h 1809745"/>
              <a:gd name="connsiteX1" fmla="*/ 1133077 w 1359698"/>
              <a:gd name="connsiteY1" fmla="*/ 0 h 1809745"/>
              <a:gd name="connsiteX2" fmla="*/ 1359698 w 1359698"/>
              <a:gd name="connsiteY2" fmla="*/ 226621 h 1809745"/>
              <a:gd name="connsiteX3" fmla="*/ 1359698 w 1359698"/>
              <a:gd name="connsiteY3" fmla="*/ 1583124 h 1809745"/>
              <a:gd name="connsiteX4" fmla="*/ 1133077 w 1359698"/>
              <a:gd name="connsiteY4" fmla="*/ 1809745 h 1809745"/>
              <a:gd name="connsiteX5" fmla="*/ 226621 w 1359698"/>
              <a:gd name="connsiteY5" fmla="*/ 1809745 h 1809745"/>
              <a:gd name="connsiteX6" fmla="*/ 0 w 1359698"/>
              <a:gd name="connsiteY6" fmla="*/ 1583124 h 1809745"/>
              <a:gd name="connsiteX7" fmla="*/ 0 w 1359698"/>
              <a:gd name="connsiteY7" fmla="*/ 226621 h 1809745"/>
              <a:gd name="connsiteX8" fmla="*/ 226621 w 1359698"/>
              <a:gd name="connsiteY8" fmla="*/ 0 h 180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698" h="1809745">
                <a:moveTo>
                  <a:pt x="226621" y="0"/>
                </a:moveTo>
                <a:lnTo>
                  <a:pt x="1133077" y="0"/>
                </a:lnTo>
                <a:cubicBezTo>
                  <a:pt x="1258236" y="0"/>
                  <a:pt x="1359698" y="101462"/>
                  <a:pt x="1359698" y="226621"/>
                </a:cubicBezTo>
                <a:lnTo>
                  <a:pt x="1359698" y="1583124"/>
                </a:lnTo>
                <a:cubicBezTo>
                  <a:pt x="1359698" y="1708283"/>
                  <a:pt x="1258236" y="1809745"/>
                  <a:pt x="1133077" y="1809745"/>
                </a:cubicBezTo>
                <a:lnTo>
                  <a:pt x="226621" y="1809745"/>
                </a:lnTo>
                <a:cubicBezTo>
                  <a:pt x="101462" y="1809745"/>
                  <a:pt x="0" y="1708283"/>
                  <a:pt x="0" y="1583124"/>
                </a:cubicBezTo>
                <a:lnTo>
                  <a:pt x="0" y="226621"/>
                </a:lnTo>
                <a:cubicBezTo>
                  <a:pt x="0" y="101462"/>
                  <a:pt x="101462" y="0"/>
                  <a:pt x="226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38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9EE121-5DC3-451E-9E9B-87F301FCF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4950" y="1146630"/>
            <a:ext cx="1562100" cy="1606381"/>
          </a:xfrm>
          <a:custGeom>
            <a:avLst/>
            <a:gdLst>
              <a:gd name="connsiteX0" fmla="*/ 0 w 1779270"/>
              <a:gd name="connsiteY0" fmla="*/ 0 h 1606381"/>
              <a:gd name="connsiteX1" fmla="*/ 1779270 w 1779270"/>
              <a:gd name="connsiteY1" fmla="*/ 0 h 1606381"/>
              <a:gd name="connsiteX2" fmla="*/ 1779270 w 1779270"/>
              <a:gd name="connsiteY2" fmla="*/ 1606381 h 1606381"/>
              <a:gd name="connsiteX3" fmla="*/ 0 w 1779270"/>
              <a:gd name="connsiteY3" fmla="*/ 1606381 h 160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270" h="1606381">
                <a:moveTo>
                  <a:pt x="0" y="0"/>
                </a:moveTo>
                <a:lnTo>
                  <a:pt x="1779270" y="0"/>
                </a:lnTo>
                <a:lnTo>
                  <a:pt x="1779270" y="1606381"/>
                </a:lnTo>
                <a:lnTo>
                  <a:pt x="0" y="1606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6508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5E5BA2-DD56-4E2D-A1D0-3482B4968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1614488"/>
            <a:ext cx="6819900" cy="3629025"/>
          </a:xfrm>
          <a:custGeom>
            <a:avLst/>
            <a:gdLst>
              <a:gd name="connsiteX0" fmla="*/ 0 w 6819900"/>
              <a:gd name="connsiteY0" fmla="*/ 0 h 3629025"/>
              <a:gd name="connsiteX1" fmla="*/ 6819900 w 6819900"/>
              <a:gd name="connsiteY1" fmla="*/ 0 h 3629025"/>
              <a:gd name="connsiteX2" fmla="*/ 6819900 w 6819900"/>
              <a:gd name="connsiteY2" fmla="*/ 3629025 h 3629025"/>
              <a:gd name="connsiteX3" fmla="*/ 0 w 6819900"/>
              <a:gd name="connsiteY3" fmla="*/ 362902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3629025">
                <a:moveTo>
                  <a:pt x="0" y="0"/>
                </a:moveTo>
                <a:lnTo>
                  <a:pt x="6819900" y="0"/>
                </a:lnTo>
                <a:lnTo>
                  <a:pt x="6819900" y="3629025"/>
                </a:lnTo>
                <a:lnTo>
                  <a:pt x="0" y="3629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4686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7EAFBA-C054-4BA6-97D6-1F018D9A07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6000" y="3429000"/>
            <a:ext cx="2340000" cy="2340000"/>
          </a:xfrm>
          <a:custGeom>
            <a:avLst/>
            <a:gdLst>
              <a:gd name="connsiteX0" fmla="*/ 1170000 w 2340000"/>
              <a:gd name="connsiteY0" fmla="*/ 0 h 2340000"/>
              <a:gd name="connsiteX1" fmla="*/ 2340000 w 2340000"/>
              <a:gd name="connsiteY1" fmla="*/ 1170000 h 2340000"/>
              <a:gd name="connsiteX2" fmla="*/ 1170000 w 2340000"/>
              <a:gd name="connsiteY2" fmla="*/ 2340000 h 2340000"/>
              <a:gd name="connsiteX3" fmla="*/ 0 w 2340000"/>
              <a:gd name="connsiteY3" fmla="*/ 1170000 h 2340000"/>
              <a:gd name="connsiteX4" fmla="*/ 1170000 w 2340000"/>
              <a:gd name="connsiteY4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340000">
                <a:moveTo>
                  <a:pt x="1170000" y="0"/>
                </a:moveTo>
                <a:cubicBezTo>
                  <a:pt x="1816173" y="0"/>
                  <a:pt x="2340000" y="523827"/>
                  <a:pt x="2340000" y="1170000"/>
                </a:cubicBezTo>
                <a:cubicBezTo>
                  <a:pt x="2340000" y="1816173"/>
                  <a:pt x="1816173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E51E569-76AA-4D25-A49E-8E986B9A51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089000"/>
            <a:ext cx="2340000" cy="2340000"/>
          </a:xfrm>
          <a:custGeom>
            <a:avLst/>
            <a:gdLst>
              <a:gd name="connsiteX0" fmla="*/ 1170000 w 2340000"/>
              <a:gd name="connsiteY0" fmla="*/ 0 h 2340000"/>
              <a:gd name="connsiteX1" fmla="*/ 2340000 w 2340000"/>
              <a:gd name="connsiteY1" fmla="*/ 1170000 h 2340000"/>
              <a:gd name="connsiteX2" fmla="*/ 1170000 w 2340000"/>
              <a:gd name="connsiteY2" fmla="*/ 2340000 h 2340000"/>
              <a:gd name="connsiteX3" fmla="*/ 0 w 2340000"/>
              <a:gd name="connsiteY3" fmla="*/ 1170000 h 2340000"/>
              <a:gd name="connsiteX4" fmla="*/ 1170000 w 2340000"/>
              <a:gd name="connsiteY4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2340000">
                <a:moveTo>
                  <a:pt x="1170000" y="0"/>
                </a:moveTo>
                <a:cubicBezTo>
                  <a:pt x="1816173" y="0"/>
                  <a:pt x="2340000" y="523827"/>
                  <a:pt x="2340000" y="1170000"/>
                </a:cubicBezTo>
                <a:cubicBezTo>
                  <a:pt x="2340000" y="1816173"/>
                  <a:pt x="1816173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4" name="Arrow: Left 4">
            <a:extLst>
              <a:ext uri="{FF2B5EF4-FFF2-40B4-BE49-F238E27FC236}">
                <a16:creationId xmlns:a16="http://schemas.microsoft.com/office/drawing/2014/main" id="{5AB3B4C2-447F-4AED-AFBA-54C60B5A3992}"/>
              </a:ext>
            </a:extLst>
          </p:cNvPr>
          <p:cNvSpPr/>
          <p:nvPr userDrawn="1"/>
        </p:nvSpPr>
        <p:spPr>
          <a:xfrm rot="21098269">
            <a:off x="4484241" y="590240"/>
            <a:ext cx="2743200" cy="730821"/>
          </a:xfrm>
          <a:custGeom>
            <a:avLst/>
            <a:gdLst>
              <a:gd name="connsiteX0" fmla="*/ 0 w 2743200"/>
              <a:gd name="connsiteY0" fmla="*/ 295275 h 590550"/>
              <a:gd name="connsiteX1" fmla="*/ 333371 w 2743200"/>
              <a:gd name="connsiteY1" fmla="*/ 0 h 590550"/>
              <a:gd name="connsiteX2" fmla="*/ 333371 w 2743200"/>
              <a:gd name="connsiteY2" fmla="*/ 204788 h 590550"/>
              <a:gd name="connsiteX3" fmla="*/ 2743200 w 2743200"/>
              <a:gd name="connsiteY3" fmla="*/ 204788 h 590550"/>
              <a:gd name="connsiteX4" fmla="*/ 2743200 w 2743200"/>
              <a:gd name="connsiteY4" fmla="*/ 385762 h 590550"/>
              <a:gd name="connsiteX5" fmla="*/ 333371 w 2743200"/>
              <a:gd name="connsiteY5" fmla="*/ 385762 h 590550"/>
              <a:gd name="connsiteX6" fmla="*/ 333371 w 2743200"/>
              <a:gd name="connsiteY6" fmla="*/ 590550 h 590550"/>
              <a:gd name="connsiteX7" fmla="*/ 0 w 2743200"/>
              <a:gd name="connsiteY7" fmla="*/ 295275 h 590550"/>
              <a:gd name="connsiteX0" fmla="*/ 0 w 2743200"/>
              <a:gd name="connsiteY0" fmla="*/ 403753 h 699028"/>
              <a:gd name="connsiteX1" fmla="*/ 333371 w 2743200"/>
              <a:gd name="connsiteY1" fmla="*/ 108478 h 699028"/>
              <a:gd name="connsiteX2" fmla="*/ 333371 w 2743200"/>
              <a:gd name="connsiteY2" fmla="*/ 313266 h 699028"/>
              <a:gd name="connsiteX3" fmla="*/ 2743200 w 2743200"/>
              <a:gd name="connsiteY3" fmla="*/ 313266 h 699028"/>
              <a:gd name="connsiteX4" fmla="*/ 2743200 w 2743200"/>
              <a:gd name="connsiteY4" fmla="*/ 494240 h 699028"/>
              <a:gd name="connsiteX5" fmla="*/ 333371 w 2743200"/>
              <a:gd name="connsiteY5" fmla="*/ 494240 h 699028"/>
              <a:gd name="connsiteX6" fmla="*/ 333371 w 2743200"/>
              <a:gd name="connsiteY6" fmla="*/ 699028 h 699028"/>
              <a:gd name="connsiteX7" fmla="*/ 0 w 2743200"/>
              <a:gd name="connsiteY7" fmla="*/ 403753 h 699028"/>
              <a:gd name="connsiteX0" fmla="*/ 0 w 2743200"/>
              <a:gd name="connsiteY0" fmla="*/ 403753 h 699028"/>
              <a:gd name="connsiteX1" fmla="*/ 333371 w 2743200"/>
              <a:gd name="connsiteY1" fmla="*/ 108478 h 699028"/>
              <a:gd name="connsiteX2" fmla="*/ 333371 w 2743200"/>
              <a:gd name="connsiteY2" fmla="*/ 313266 h 699028"/>
              <a:gd name="connsiteX3" fmla="*/ 2743200 w 2743200"/>
              <a:gd name="connsiteY3" fmla="*/ 313266 h 699028"/>
              <a:gd name="connsiteX4" fmla="*/ 2743200 w 2743200"/>
              <a:gd name="connsiteY4" fmla="*/ 494240 h 699028"/>
              <a:gd name="connsiteX5" fmla="*/ 333371 w 2743200"/>
              <a:gd name="connsiteY5" fmla="*/ 494240 h 699028"/>
              <a:gd name="connsiteX6" fmla="*/ 333371 w 2743200"/>
              <a:gd name="connsiteY6" fmla="*/ 699028 h 699028"/>
              <a:gd name="connsiteX7" fmla="*/ 0 w 2743200"/>
              <a:gd name="connsiteY7" fmla="*/ 403753 h 699028"/>
              <a:gd name="connsiteX0" fmla="*/ 0 w 2743200"/>
              <a:gd name="connsiteY0" fmla="*/ 403753 h 699028"/>
              <a:gd name="connsiteX1" fmla="*/ 333371 w 2743200"/>
              <a:gd name="connsiteY1" fmla="*/ 108478 h 699028"/>
              <a:gd name="connsiteX2" fmla="*/ 333371 w 2743200"/>
              <a:gd name="connsiteY2" fmla="*/ 313266 h 699028"/>
              <a:gd name="connsiteX3" fmla="*/ 2743200 w 2743200"/>
              <a:gd name="connsiteY3" fmla="*/ 313266 h 699028"/>
              <a:gd name="connsiteX4" fmla="*/ 2743200 w 2743200"/>
              <a:gd name="connsiteY4" fmla="*/ 494240 h 699028"/>
              <a:gd name="connsiteX5" fmla="*/ 333371 w 2743200"/>
              <a:gd name="connsiteY5" fmla="*/ 494240 h 699028"/>
              <a:gd name="connsiteX6" fmla="*/ 333371 w 2743200"/>
              <a:gd name="connsiteY6" fmla="*/ 699028 h 699028"/>
              <a:gd name="connsiteX7" fmla="*/ 0 w 2743200"/>
              <a:gd name="connsiteY7" fmla="*/ 403753 h 699028"/>
              <a:gd name="connsiteX0" fmla="*/ 0 w 2743200"/>
              <a:gd name="connsiteY0" fmla="*/ 403753 h 699028"/>
              <a:gd name="connsiteX1" fmla="*/ 333371 w 2743200"/>
              <a:gd name="connsiteY1" fmla="*/ 108478 h 699028"/>
              <a:gd name="connsiteX2" fmla="*/ 333371 w 2743200"/>
              <a:gd name="connsiteY2" fmla="*/ 313266 h 699028"/>
              <a:gd name="connsiteX3" fmla="*/ 2743200 w 2743200"/>
              <a:gd name="connsiteY3" fmla="*/ 313266 h 699028"/>
              <a:gd name="connsiteX4" fmla="*/ 2743200 w 2743200"/>
              <a:gd name="connsiteY4" fmla="*/ 494240 h 699028"/>
              <a:gd name="connsiteX5" fmla="*/ 333371 w 2743200"/>
              <a:gd name="connsiteY5" fmla="*/ 494240 h 699028"/>
              <a:gd name="connsiteX6" fmla="*/ 333371 w 2743200"/>
              <a:gd name="connsiteY6" fmla="*/ 699028 h 699028"/>
              <a:gd name="connsiteX7" fmla="*/ 0 w 2743200"/>
              <a:gd name="connsiteY7" fmla="*/ 403753 h 699028"/>
              <a:gd name="connsiteX0" fmla="*/ 0 w 2743200"/>
              <a:gd name="connsiteY0" fmla="*/ 435546 h 730821"/>
              <a:gd name="connsiteX1" fmla="*/ 333371 w 2743200"/>
              <a:gd name="connsiteY1" fmla="*/ 140271 h 730821"/>
              <a:gd name="connsiteX2" fmla="*/ 333371 w 2743200"/>
              <a:gd name="connsiteY2" fmla="*/ 345059 h 730821"/>
              <a:gd name="connsiteX3" fmla="*/ 2743200 w 2743200"/>
              <a:gd name="connsiteY3" fmla="*/ 345059 h 730821"/>
              <a:gd name="connsiteX4" fmla="*/ 2743200 w 2743200"/>
              <a:gd name="connsiteY4" fmla="*/ 526033 h 730821"/>
              <a:gd name="connsiteX5" fmla="*/ 333371 w 2743200"/>
              <a:gd name="connsiteY5" fmla="*/ 526033 h 730821"/>
              <a:gd name="connsiteX6" fmla="*/ 333371 w 2743200"/>
              <a:gd name="connsiteY6" fmla="*/ 730821 h 730821"/>
              <a:gd name="connsiteX7" fmla="*/ 0 w 2743200"/>
              <a:gd name="connsiteY7" fmla="*/ 435546 h 73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200" h="730821">
                <a:moveTo>
                  <a:pt x="0" y="435546"/>
                </a:moveTo>
                <a:lnTo>
                  <a:pt x="333371" y="140271"/>
                </a:lnTo>
                <a:lnTo>
                  <a:pt x="333371" y="345059"/>
                </a:lnTo>
                <a:cubicBezTo>
                  <a:pt x="1079497" y="211709"/>
                  <a:pt x="1863724" y="-359791"/>
                  <a:pt x="2743200" y="345059"/>
                </a:cubicBezTo>
                <a:lnTo>
                  <a:pt x="2743200" y="526033"/>
                </a:lnTo>
                <a:cubicBezTo>
                  <a:pt x="1958974" y="-293117"/>
                  <a:pt x="603247" y="545083"/>
                  <a:pt x="333371" y="526033"/>
                </a:cubicBezTo>
                <a:lnTo>
                  <a:pt x="333371" y="730821"/>
                </a:lnTo>
                <a:lnTo>
                  <a:pt x="0" y="4355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3BBF7"/>
              </a:solidFill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6CA36F9-11B4-4F1D-AFE6-B2B5526CE07A}"/>
              </a:ext>
            </a:extLst>
          </p:cNvPr>
          <p:cNvSpPr/>
          <p:nvPr userDrawn="1"/>
        </p:nvSpPr>
        <p:spPr>
          <a:xfrm rot="21098269" flipH="1" flipV="1">
            <a:off x="4964560" y="5536938"/>
            <a:ext cx="2743200" cy="730821"/>
          </a:xfrm>
          <a:custGeom>
            <a:avLst/>
            <a:gdLst>
              <a:gd name="connsiteX0" fmla="*/ 0 w 2743200"/>
              <a:gd name="connsiteY0" fmla="*/ 295275 h 590550"/>
              <a:gd name="connsiteX1" fmla="*/ 333371 w 2743200"/>
              <a:gd name="connsiteY1" fmla="*/ 0 h 590550"/>
              <a:gd name="connsiteX2" fmla="*/ 333371 w 2743200"/>
              <a:gd name="connsiteY2" fmla="*/ 204788 h 590550"/>
              <a:gd name="connsiteX3" fmla="*/ 2743200 w 2743200"/>
              <a:gd name="connsiteY3" fmla="*/ 204788 h 590550"/>
              <a:gd name="connsiteX4" fmla="*/ 2743200 w 2743200"/>
              <a:gd name="connsiteY4" fmla="*/ 385762 h 590550"/>
              <a:gd name="connsiteX5" fmla="*/ 333371 w 2743200"/>
              <a:gd name="connsiteY5" fmla="*/ 385762 h 590550"/>
              <a:gd name="connsiteX6" fmla="*/ 333371 w 2743200"/>
              <a:gd name="connsiteY6" fmla="*/ 590550 h 590550"/>
              <a:gd name="connsiteX7" fmla="*/ 0 w 2743200"/>
              <a:gd name="connsiteY7" fmla="*/ 295275 h 590550"/>
              <a:gd name="connsiteX0" fmla="*/ 0 w 2743200"/>
              <a:gd name="connsiteY0" fmla="*/ 403753 h 699028"/>
              <a:gd name="connsiteX1" fmla="*/ 333371 w 2743200"/>
              <a:gd name="connsiteY1" fmla="*/ 108478 h 699028"/>
              <a:gd name="connsiteX2" fmla="*/ 333371 w 2743200"/>
              <a:gd name="connsiteY2" fmla="*/ 313266 h 699028"/>
              <a:gd name="connsiteX3" fmla="*/ 2743200 w 2743200"/>
              <a:gd name="connsiteY3" fmla="*/ 313266 h 699028"/>
              <a:gd name="connsiteX4" fmla="*/ 2743200 w 2743200"/>
              <a:gd name="connsiteY4" fmla="*/ 494240 h 699028"/>
              <a:gd name="connsiteX5" fmla="*/ 333371 w 2743200"/>
              <a:gd name="connsiteY5" fmla="*/ 494240 h 699028"/>
              <a:gd name="connsiteX6" fmla="*/ 333371 w 2743200"/>
              <a:gd name="connsiteY6" fmla="*/ 699028 h 699028"/>
              <a:gd name="connsiteX7" fmla="*/ 0 w 2743200"/>
              <a:gd name="connsiteY7" fmla="*/ 403753 h 699028"/>
              <a:gd name="connsiteX0" fmla="*/ 0 w 2743200"/>
              <a:gd name="connsiteY0" fmla="*/ 403753 h 699028"/>
              <a:gd name="connsiteX1" fmla="*/ 333371 w 2743200"/>
              <a:gd name="connsiteY1" fmla="*/ 108478 h 699028"/>
              <a:gd name="connsiteX2" fmla="*/ 333371 w 2743200"/>
              <a:gd name="connsiteY2" fmla="*/ 313266 h 699028"/>
              <a:gd name="connsiteX3" fmla="*/ 2743200 w 2743200"/>
              <a:gd name="connsiteY3" fmla="*/ 313266 h 699028"/>
              <a:gd name="connsiteX4" fmla="*/ 2743200 w 2743200"/>
              <a:gd name="connsiteY4" fmla="*/ 494240 h 699028"/>
              <a:gd name="connsiteX5" fmla="*/ 333371 w 2743200"/>
              <a:gd name="connsiteY5" fmla="*/ 494240 h 699028"/>
              <a:gd name="connsiteX6" fmla="*/ 333371 w 2743200"/>
              <a:gd name="connsiteY6" fmla="*/ 699028 h 699028"/>
              <a:gd name="connsiteX7" fmla="*/ 0 w 2743200"/>
              <a:gd name="connsiteY7" fmla="*/ 403753 h 699028"/>
              <a:gd name="connsiteX0" fmla="*/ 0 w 2743200"/>
              <a:gd name="connsiteY0" fmla="*/ 403753 h 699028"/>
              <a:gd name="connsiteX1" fmla="*/ 333371 w 2743200"/>
              <a:gd name="connsiteY1" fmla="*/ 108478 h 699028"/>
              <a:gd name="connsiteX2" fmla="*/ 333371 w 2743200"/>
              <a:gd name="connsiteY2" fmla="*/ 313266 h 699028"/>
              <a:gd name="connsiteX3" fmla="*/ 2743200 w 2743200"/>
              <a:gd name="connsiteY3" fmla="*/ 313266 h 699028"/>
              <a:gd name="connsiteX4" fmla="*/ 2743200 w 2743200"/>
              <a:gd name="connsiteY4" fmla="*/ 494240 h 699028"/>
              <a:gd name="connsiteX5" fmla="*/ 333371 w 2743200"/>
              <a:gd name="connsiteY5" fmla="*/ 494240 h 699028"/>
              <a:gd name="connsiteX6" fmla="*/ 333371 w 2743200"/>
              <a:gd name="connsiteY6" fmla="*/ 699028 h 699028"/>
              <a:gd name="connsiteX7" fmla="*/ 0 w 2743200"/>
              <a:gd name="connsiteY7" fmla="*/ 403753 h 699028"/>
              <a:gd name="connsiteX0" fmla="*/ 0 w 2743200"/>
              <a:gd name="connsiteY0" fmla="*/ 403753 h 699028"/>
              <a:gd name="connsiteX1" fmla="*/ 333371 w 2743200"/>
              <a:gd name="connsiteY1" fmla="*/ 108478 h 699028"/>
              <a:gd name="connsiteX2" fmla="*/ 333371 w 2743200"/>
              <a:gd name="connsiteY2" fmla="*/ 313266 h 699028"/>
              <a:gd name="connsiteX3" fmla="*/ 2743200 w 2743200"/>
              <a:gd name="connsiteY3" fmla="*/ 313266 h 699028"/>
              <a:gd name="connsiteX4" fmla="*/ 2743200 w 2743200"/>
              <a:gd name="connsiteY4" fmla="*/ 494240 h 699028"/>
              <a:gd name="connsiteX5" fmla="*/ 333371 w 2743200"/>
              <a:gd name="connsiteY5" fmla="*/ 494240 h 699028"/>
              <a:gd name="connsiteX6" fmla="*/ 333371 w 2743200"/>
              <a:gd name="connsiteY6" fmla="*/ 699028 h 699028"/>
              <a:gd name="connsiteX7" fmla="*/ 0 w 2743200"/>
              <a:gd name="connsiteY7" fmla="*/ 403753 h 699028"/>
              <a:gd name="connsiteX0" fmla="*/ 0 w 2743200"/>
              <a:gd name="connsiteY0" fmla="*/ 435546 h 730821"/>
              <a:gd name="connsiteX1" fmla="*/ 333371 w 2743200"/>
              <a:gd name="connsiteY1" fmla="*/ 140271 h 730821"/>
              <a:gd name="connsiteX2" fmla="*/ 333371 w 2743200"/>
              <a:gd name="connsiteY2" fmla="*/ 345059 h 730821"/>
              <a:gd name="connsiteX3" fmla="*/ 2743200 w 2743200"/>
              <a:gd name="connsiteY3" fmla="*/ 345059 h 730821"/>
              <a:gd name="connsiteX4" fmla="*/ 2743200 w 2743200"/>
              <a:gd name="connsiteY4" fmla="*/ 526033 h 730821"/>
              <a:gd name="connsiteX5" fmla="*/ 333371 w 2743200"/>
              <a:gd name="connsiteY5" fmla="*/ 526033 h 730821"/>
              <a:gd name="connsiteX6" fmla="*/ 333371 w 2743200"/>
              <a:gd name="connsiteY6" fmla="*/ 730821 h 730821"/>
              <a:gd name="connsiteX7" fmla="*/ 0 w 2743200"/>
              <a:gd name="connsiteY7" fmla="*/ 435546 h 73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200" h="730821">
                <a:moveTo>
                  <a:pt x="0" y="435546"/>
                </a:moveTo>
                <a:lnTo>
                  <a:pt x="333371" y="140271"/>
                </a:lnTo>
                <a:lnTo>
                  <a:pt x="333371" y="345059"/>
                </a:lnTo>
                <a:cubicBezTo>
                  <a:pt x="1079497" y="211709"/>
                  <a:pt x="1863724" y="-359791"/>
                  <a:pt x="2743200" y="345059"/>
                </a:cubicBezTo>
                <a:lnTo>
                  <a:pt x="2743200" y="526033"/>
                </a:lnTo>
                <a:cubicBezTo>
                  <a:pt x="1958974" y="-293117"/>
                  <a:pt x="603247" y="545083"/>
                  <a:pt x="333371" y="526033"/>
                </a:cubicBezTo>
                <a:lnTo>
                  <a:pt x="333371" y="730821"/>
                </a:lnTo>
                <a:lnTo>
                  <a:pt x="0" y="4355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A71E36-5F44-424A-BA30-CD073E851A3B}"/>
              </a:ext>
            </a:extLst>
          </p:cNvPr>
          <p:cNvGrpSpPr/>
          <p:nvPr userDrawn="1"/>
        </p:nvGrpSpPr>
        <p:grpSpPr>
          <a:xfrm>
            <a:off x="3758647" y="3205369"/>
            <a:ext cx="2423362" cy="2824857"/>
            <a:chOff x="3758647" y="3205369"/>
            <a:chExt cx="2423362" cy="28248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DAA9C3-6AE6-4BD1-954F-6F950012C4CF}"/>
                </a:ext>
              </a:extLst>
            </p:cNvPr>
            <p:cNvGrpSpPr/>
            <p:nvPr userDrawn="1"/>
          </p:nvGrpSpPr>
          <p:grpSpPr>
            <a:xfrm>
              <a:off x="3758647" y="5070413"/>
              <a:ext cx="398770" cy="959813"/>
              <a:chOff x="3758647" y="5070413"/>
              <a:chExt cx="398770" cy="959813"/>
            </a:xfrm>
            <a:solidFill>
              <a:srgbClr val="03BBF7"/>
            </a:solidFill>
          </p:grpSpPr>
          <p:sp>
            <p:nvSpPr>
              <p:cNvPr id="7" name="Moon 6">
                <a:extLst>
                  <a:ext uri="{FF2B5EF4-FFF2-40B4-BE49-F238E27FC236}">
                    <a16:creationId xmlns:a16="http://schemas.microsoft.com/office/drawing/2014/main" id="{CFB922E8-E075-4E5C-B5D6-1A21CBBF5F7B}"/>
                  </a:ext>
                </a:extLst>
              </p:cNvPr>
              <p:cNvSpPr/>
              <p:nvPr/>
            </p:nvSpPr>
            <p:spPr>
              <a:xfrm rot="18921681">
                <a:off x="3894673" y="5070413"/>
                <a:ext cx="262744" cy="928389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Moon 7">
                <a:extLst>
                  <a:ext uri="{FF2B5EF4-FFF2-40B4-BE49-F238E27FC236}">
                    <a16:creationId xmlns:a16="http://schemas.microsoft.com/office/drawing/2014/main" id="{29767B21-3725-48ED-BED7-1E465A827769}"/>
                  </a:ext>
                </a:extLst>
              </p:cNvPr>
              <p:cNvSpPr/>
              <p:nvPr/>
            </p:nvSpPr>
            <p:spPr>
              <a:xfrm rot="18921681">
                <a:off x="3758647" y="5382764"/>
                <a:ext cx="134064" cy="647462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DF219C-98EE-4BCE-A8F6-20B329BA08FA}"/>
                </a:ext>
              </a:extLst>
            </p:cNvPr>
            <p:cNvGrpSpPr/>
            <p:nvPr userDrawn="1"/>
          </p:nvGrpSpPr>
          <p:grpSpPr>
            <a:xfrm>
              <a:off x="5793383" y="3205369"/>
              <a:ext cx="388626" cy="959581"/>
              <a:chOff x="5793383" y="3205369"/>
              <a:chExt cx="388626" cy="959581"/>
            </a:xfrm>
            <a:solidFill>
              <a:srgbClr val="03BBF7"/>
            </a:solidFill>
          </p:grpSpPr>
          <p:sp>
            <p:nvSpPr>
              <p:cNvPr id="10" name="Moon 9">
                <a:extLst>
                  <a:ext uri="{FF2B5EF4-FFF2-40B4-BE49-F238E27FC236}">
                    <a16:creationId xmlns:a16="http://schemas.microsoft.com/office/drawing/2014/main" id="{A6209EA1-A62E-4240-AC6A-48B065567EF2}"/>
                  </a:ext>
                </a:extLst>
              </p:cNvPr>
              <p:cNvSpPr/>
              <p:nvPr/>
            </p:nvSpPr>
            <p:spPr>
              <a:xfrm rot="19237648" flipH="1">
                <a:off x="5793383" y="3236561"/>
                <a:ext cx="262744" cy="928389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" name="Moon 10">
                <a:extLst>
                  <a:ext uri="{FF2B5EF4-FFF2-40B4-BE49-F238E27FC236}">
                    <a16:creationId xmlns:a16="http://schemas.microsoft.com/office/drawing/2014/main" id="{A0A328FC-5B8E-4657-BA49-33AF0075A544}"/>
                  </a:ext>
                </a:extLst>
              </p:cNvPr>
              <p:cNvSpPr/>
              <p:nvPr/>
            </p:nvSpPr>
            <p:spPr>
              <a:xfrm rot="19140298" flipH="1">
                <a:off x="6047945" y="3205369"/>
                <a:ext cx="134064" cy="647462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8DDDDE-2015-44F5-B28F-73D3239E005E}"/>
              </a:ext>
            </a:extLst>
          </p:cNvPr>
          <p:cNvGrpSpPr/>
          <p:nvPr userDrawn="1"/>
        </p:nvGrpSpPr>
        <p:grpSpPr>
          <a:xfrm>
            <a:off x="5768419" y="1124467"/>
            <a:ext cx="3015412" cy="2259802"/>
            <a:chOff x="5768419" y="1124467"/>
            <a:chExt cx="3015412" cy="22598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E3AEAD-6A1F-4C06-8908-25E223914C81}"/>
                </a:ext>
              </a:extLst>
            </p:cNvPr>
            <p:cNvGrpSpPr/>
            <p:nvPr userDrawn="1"/>
          </p:nvGrpSpPr>
          <p:grpSpPr>
            <a:xfrm rot="5092975">
              <a:off x="6048941" y="843945"/>
              <a:ext cx="398770" cy="959813"/>
              <a:chOff x="3758647" y="5070413"/>
              <a:chExt cx="398770" cy="959813"/>
            </a:xfrm>
            <a:solidFill>
              <a:srgbClr val="03BBF7"/>
            </a:solidFill>
          </p:grpSpPr>
          <p:sp>
            <p:nvSpPr>
              <p:cNvPr id="13" name="Moon 12">
                <a:extLst>
                  <a:ext uri="{FF2B5EF4-FFF2-40B4-BE49-F238E27FC236}">
                    <a16:creationId xmlns:a16="http://schemas.microsoft.com/office/drawing/2014/main" id="{0011C3E5-A347-44EE-9C24-9DC22AE09C13}"/>
                  </a:ext>
                </a:extLst>
              </p:cNvPr>
              <p:cNvSpPr/>
              <p:nvPr/>
            </p:nvSpPr>
            <p:spPr>
              <a:xfrm rot="18921681">
                <a:off x="3894673" y="5070413"/>
                <a:ext cx="262744" cy="928389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Moon 13">
                <a:extLst>
                  <a:ext uri="{FF2B5EF4-FFF2-40B4-BE49-F238E27FC236}">
                    <a16:creationId xmlns:a16="http://schemas.microsoft.com/office/drawing/2014/main" id="{1EC7BE0E-FE42-4FDD-BA38-314D271BF051}"/>
                  </a:ext>
                </a:extLst>
              </p:cNvPr>
              <p:cNvSpPr/>
              <p:nvPr/>
            </p:nvSpPr>
            <p:spPr>
              <a:xfrm rot="18921681">
                <a:off x="3758647" y="5382764"/>
                <a:ext cx="134064" cy="647462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0E17DF-4D84-4115-B6D7-9AF9E30EE9B3}"/>
                </a:ext>
              </a:extLst>
            </p:cNvPr>
            <p:cNvGrpSpPr/>
            <p:nvPr userDrawn="1"/>
          </p:nvGrpSpPr>
          <p:grpSpPr>
            <a:xfrm rot="15966298">
              <a:off x="8104540" y="2704977"/>
              <a:ext cx="398770" cy="959813"/>
              <a:chOff x="3758647" y="5070413"/>
              <a:chExt cx="398770" cy="959813"/>
            </a:xfrm>
            <a:solidFill>
              <a:srgbClr val="03BBF7"/>
            </a:solidFill>
          </p:grpSpPr>
          <p:sp>
            <p:nvSpPr>
              <p:cNvPr id="17" name="Moon 16">
                <a:extLst>
                  <a:ext uri="{FF2B5EF4-FFF2-40B4-BE49-F238E27FC236}">
                    <a16:creationId xmlns:a16="http://schemas.microsoft.com/office/drawing/2014/main" id="{B79400C3-BE66-4077-8DDD-7CE6611AD6A1}"/>
                  </a:ext>
                </a:extLst>
              </p:cNvPr>
              <p:cNvSpPr/>
              <p:nvPr/>
            </p:nvSpPr>
            <p:spPr>
              <a:xfrm rot="18921681">
                <a:off x="3894673" y="5070413"/>
                <a:ext cx="262744" cy="928389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9" name="Moon 18">
                <a:extLst>
                  <a:ext uri="{FF2B5EF4-FFF2-40B4-BE49-F238E27FC236}">
                    <a16:creationId xmlns:a16="http://schemas.microsoft.com/office/drawing/2014/main" id="{ABCC30EF-FAC5-4280-8CCE-8FB2AA397446}"/>
                  </a:ext>
                </a:extLst>
              </p:cNvPr>
              <p:cNvSpPr/>
              <p:nvPr/>
            </p:nvSpPr>
            <p:spPr>
              <a:xfrm rot="18921681">
                <a:off x="3758647" y="5382764"/>
                <a:ext cx="134064" cy="647462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38705-00B9-4384-8881-F466DADCAD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4" y="1668463"/>
            <a:ext cx="2775118" cy="62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9A2C224-19DE-4E40-A444-7CEF3829A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4" y="2433895"/>
            <a:ext cx="2775118" cy="62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5939069-A830-4E37-84C1-B3CEEDC7A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33329" y="3700755"/>
            <a:ext cx="2775118" cy="62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27C6158-36D6-49CC-840F-8F5203DC61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33329" y="4486444"/>
            <a:ext cx="2775118" cy="62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71A3DE4-7B3B-4B2B-9830-1C700D7745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3724" y="694801"/>
            <a:ext cx="2775118" cy="62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32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4" grpId="0" animBg="1"/>
      <p:bldP spid="5" grpId="0" animBg="1"/>
      <p:bldP spid="3" grpId="0" build="p">
        <p:tmplLst>
          <p:tmpl lvl="1">
            <p:tnLst>
              <p:par>
                <p:cTn presetID="22" presetClass="entr" presetSubtype="2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915BD95-5B76-4CD9-A9CC-33A52252DC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171" y="2028371"/>
            <a:ext cx="5622493" cy="2801259"/>
          </a:xfrm>
          <a:custGeom>
            <a:avLst/>
            <a:gdLst>
              <a:gd name="connsiteX0" fmla="*/ 4673225 w 5622493"/>
              <a:gd name="connsiteY0" fmla="*/ 1 h 2801259"/>
              <a:gd name="connsiteX1" fmla="*/ 5622493 w 5622493"/>
              <a:gd name="connsiteY1" fmla="*/ 1 h 2801259"/>
              <a:gd name="connsiteX2" fmla="*/ 4592099 w 5622493"/>
              <a:gd name="connsiteY2" fmla="*/ 2801258 h 2801259"/>
              <a:gd name="connsiteX3" fmla="*/ 3642831 w 5622493"/>
              <a:gd name="connsiteY3" fmla="*/ 2801258 h 2801259"/>
              <a:gd name="connsiteX4" fmla="*/ 3362071 w 5622493"/>
              <a:gd name="connsiteY4" fmla="*/ 1 h 2801259"/>
              <a:gd name="connsiteX5" fmla="*/ 4311339 w 5622493"/>
              <a:gd name="connsiteY5" fmla="*/ 1 h 2801259"/>
              <a:gd name="connsiteX6" fmla="*/ 3280945 w 5622493"/>
              <a:gd name="connsiteY6" fmla="*/ 2801258 h 2801259"/>
              <a:gd name="connsiteX7" fmla="*/ 2331677 w 5622493"/>
              <a:gd name="connsiteY7" fmla="*/ 2801258 h 2801259"/>
              <a:gd name="connsiteX8" fmla="*/ 9588 w 5622493"/>
              <a:gd name="connsiteY8" fmla="*/ 0 h 2801259"/>
              <a:gd name="connsiteX9" fmla="*/ 846919 w 5622493"/>
              <a:gd name="connsiteY9" fmla="*/ 0 h 2801259"/>
              <a:gd name="connsiteX10" fmla="*/ 984072 w 5622493"/>
              <a:gd name="connsiteY10" fmla="*/ 0 h 2801259"/>
              <a:gd name="connsiteX11" fmla="*/ 1775364 w 5622493"/>
              <a:gd name="connsiteY11" fmla="*/ 0 h 2801259"/>
              <a:gd name="connsiteX12" fmla="*/ 1460767 w 5622493"/>
              <a:gd name="connsiteY12" fmla="*/ 769576 h 2801259"/>
              <a:gd name="connsiteX13" fmla="*/ 1252631 w 5622493"/>
              <a:gd name="connsiteY13" fmla="*/ 769576 h 2801259"/>
              <a:gd name="connsiteX14" fmla="*/ 1232343 w 5622493"/>
              <a:gd name="connsiteY14" fmla="*/ 769576 h 2801259"/>
              <a:gd name="connsiteX15" fmla="*/ 1502973 w 5622493"/>
              <a:gd name="connsiteY15" fmla="*/ 1505316 h 2801259"/>
              <a:gd name="connsiteX16" fmla="*/ 2056676 w 5622493"/>
              <a:gd name="connsiteY16" fmla="*/ 2 h 2801259"/>
              <a:gd name="connsiteX17" fmla="*/ 3005944 w 5622493"/>
              <a:gd name="connsiteY17" fmla="*/ 2 h 2801259"/>
              <a:gd name="connsiteX18" fmla="*/ 1977607 w 5622493"/>
              <a:gd name="connsiteY18" fmla="*/ 2795670 h 2801259"/>
              <a:gd name="connsiteX19" fmla="*/ 1979662 w 5622493"/>
              <a:gd name="connsiteY19" fmla="*/ 2801258 h 2801259"/>
              <a:gd name="connsiteX20" fmla="*/ 1975550 w 5622493"/>
              <a:gd name="connsiteY20" fmla="*/ 2801258 h 2801259"/>
              <a:gd name="connsiteX21" fmla="*/ 1975550 w 5622493"/>
              <a:gd name="connsiteY21" fmla="*/ 2801259 h 2801259"/>
              <a:gd name="connsiteX22" fmla="*/ 1026282 w 5622493"/>
              <a:gd name="connsiteY22" fmla="*/ 2801259 h 2801259"/>
              <a:gd name="connsiteX23" fmla="*/ 1028339 w 5622493"/>
              <a:gd name="connsiteY23" fmla="*/ 2795670 h 2801259"/>
              <a:gd name="connsiteX24" fmla="*/ 283075 w 5622493"/>
              <a:gd name="connsiteY24" fmla="*/ 769576 h 2801259"/>
              <a:gd name="connsiteX25" fmla="*/ 278147 w 5622493"/>
              <a:gd name="connsiteY25" fmla="*/ 769576 h 2801259"/>
              <a:gd name="connsiteX26" fmla="*/ 186971 w 5622493"/>
              <a:gd name="connsiteY26" fmla="*/ 508306 h 2801259"/>
              <a:gd name="connsiteX27" fmla="*/ 0 w 5622493"/>
              <a:gd name="connsiteY27" fmla="*/ 1 h 2801259"/>
              <a:gd name="connsiteX28" fmla="*/ 9588 w 5622493"/>
              <a:gd name="connsiteY28" fmla="*/ 1 h 280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22493" h="2801259">
                <a:moveTo>
                  <a:pt x="4673225" y="1"/>
                </a:moveTo>
                <a:lnTo>
                  <a:pt x="5622493" y="1"/>
                </a:lnTo>
                <a:lnTo>
                  <a:pt x="4592099" y="2801258"/>
                </a:lnTo>
                <a:lnTo>
                  <a:pt x="3642831" y="2801258"/>
                </a:lnTo>
                <a:close/>
                <a:moveTo>
                  <a:pt x="3362071" y="1"/>
                </a:moveTo>
                <a:lnTo>
                  <a:pt x="4311339" y="1"/>
                </a:lnTo>
                <a:lnTo>
                  <a:pt x="3280945" y="2801258"/>
                </a:lnTo>
                <a:lnTo>
                  <a:pt x="2331677" y="2801258"/>
                </a:lnTo>
                <a:close/>
                <a:moveTo>
                  <a:pt x="9588" y="0"/>
                </a:moveTo>
                <a:lnTo>
                  <a:pt x="846919" y="0"/>
                </a:lnTo>
                <a:lnTo>
                  <a:pt x="984072" y="0"/>
                </a:lnTo>
                <a:lnTo>
                  <a:pt x="1775364" y="0"/>
                </a:lnTo>
                <a:lnTo>
                  <a:pt x="1460767" y="769576"/>
                </a:lnTo>
                <a:lnTo>
                  <a:pt x="1252631" y="769576"/>
                </a:lnTo>
                <a:lnTo>
                  <a:pt x="1232343" y="769576"/>
                </a:lnTo>
                <a:lnTo>
                  <a:pt x="1502973" y="1505316"/>
                </a:lnTo>
                <a:lnTo>
                  <a:pt x="2056676" y="2"/>
                </a:lnTo>
                <a:lnTo>
                  <a:pt x="3005944" y="2"/>
                </a:lnTo>
                <a:lnTo>
                  <a:pt x="1977607" y="2795670"/>
                </a:lnTo>
                <a:lnTo>
                  <a:pt x="1979662" y="2801258"/>
                </a:lnTo>
                <a:lnTo>
                  <a:pt x="1975550" y="2801258"/>
                </a:lnTo>
                <a:lnTo>
                  <a:pt x="1975550" y="2801259"/>
                </a:lnTo>
                <a:lnTo>
                  <a:pt x="1026282" y="2801259"/>
                </a:lnTo>
                <a:lnTo>
                  <a:pt x="1028339" y="2795670"/>
                </a:lnTo>
                <a:lnTo>
                  <a:pt x="283075" y="769576"/>
                </a:lnTo>
                <a:lnTo>
                  <a:pt x="278147" y="769576"/>
                </a:lnTo>
                <a:lnTo>
                  <a:pt x="186971" y="508306"/>
                </a:lnTo>
                <a:lnTo>
                  <a:pt x="0" y="1"/>
                </a:lnTo>
                <a:lnTo>
                  <a:pt x="9588" y="1"/>
                </a:lnTo>
                <a:close/>
              </a:path>
            </a:pathLst>
          </a:custGeom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7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D1BC8B-25D9-4FA8-9379-1A2507F9E0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3808" y="2029725"/>
            <a:ext cx="2100887" cy="2766066"/>
          </a:xfrm>
          <a:custGeom>
            <a:avLst/>
            <a:gdLst>
              <a:gd name="connsiteX0" fmla="*/ 1816637 w 2100887"/>
              <a:gd name="connsiteY0" fmla="*/ 0 h 2766066"/>
              <a:gd name="connsiteX1" fmla="*/ 1916170 w 2100887"/>
              <a:gd name="connsiteY1" fmla="*/ 0 h 2766066"/>
              <a:gd name="connsiteX2" fmla="*/ 1986378 w 2100887"/>
              <a:gd name="connsiteY2" fmla="*/ 8913 h 2766066"/>
              <a:gd name="connsiteX3" fmla="*/ 2000987 w 2100887"/>
              <a:gd name="connsiteY3" fmla="*/ 14623 h 2766066"/>
              <a:gd name="connsiteX4" fmla="*/ 2000987 w 2100887"/>
              <a:gd name="connsiteY4" fmla="*/ 214284 h 2766066"/>
              <a:gd name="connsiteX5" fmla="*/ 1993228 w 2100887"/>
              <a:gd name="connsiteY5" fmla="*/ 208981 h 2766066"/>
              <a:gd name="connsiteX6" fmla="*/ 1916170 w 2100887"/>
              <a:gd name="connsiteY6" fmla="*/ 189390 h 2766066"/>
              <a:gd name="connsiteX7" fmla="*/ 1816637 w 2100887"/>
              <a:gd name="connsiteY7" fmla="*/ 189390 h 2766066"/>
              <a:gd name="connsiteX8" fmla="*/ 1618669 w 2100887"/>
              <a:gd name="connsiteY8" fmla="*/ 438681 h 2766066"/>
              <a:gd name="connsiteX9" fmla="*/ 1618669 w 2100887"/>
              <a:gd name="connsiteY9" fmla="*/ 552969 h 2766066"/>
              <a:gd name="connsiteX10" fmla="*/ 1666793 w 2100887"/>
              <a:gd name="connsiteY10" fmla="*/ 551107 h 2766066"/>
              <a:gd name="connsiteX11" fmla="*/ 2037195 w 2100887"/>
              <a:gd name="connsiteY11" fmla="*/ 541041 h 2766066"/>
              <a:gd name="connsiteX12" fmla="*/ 1836761 w 2100887"/>
              <a:gd name="connsiteY12" fmla="*/ 609047 h 2766066"/>
              <a:gd name="connsiteX13" fmla="*/ 1775089 w 2100887"/>
              <a:gd name="connsiteY13" fmla="*/ 779062 h 2766066"/>
              <a:gd name="connsiteX14" fmla="*/ 1682581 w 2100887"/>
              <a:gd name="connsiteY14" fmla="*/ 1246604 h 2766066"/>
              <a:gd name="connsiteX15" fmla="*/ 1590073 w 2100887"/>
              <a:gd name="connsiteY15" fmla="*/ 1646139 h 2766066"/>
              <a:gd name="connsiteX16" fmla="*/ 1300760 w 2100887"/>
              <a:gd name="connsiteY16" fmla="*/ 1834127 h 2766066"/>
              <a:gd name="connsiteX17" fmla="*/ 1242206 w 2100887"/>
              <a:gd name="connsiteY17" fmla="*/ 1848501 h 2766066"/>
              <a:gd name="connsiteX18" fmla="*/ 1240299 w 2100887"/>
              <a:gd name="connsiteY18" fmla="*/ 1861148 h 2766066"/>
              <a:gd name="connsiteX19" fmla="*/ 1234191 w 2100887"/>
              <a:gd name="connsiteY19" fmla="*/ 1937800 h 2766066"/>
              <a:gd name="connsiteX20" fmla="*/ 1210733 w 2100887"/>
              <a:gd name="connsiteY20" fmla="*/ 2263662 h 2766066"/>
              <a:gd name="connsiteX21" fmla="*/ 1187276 w 2100887"/>
              <a:gd name="connsiteY21" fmla="*/ 2542126 h 2766066"/>
              <a:gd name="connsiteX22" fmla="*/ 1179816 w 2100887"/>
              <a:gd name="connsiteY22" fmla="*/ 2565298 h 2766066"/>
              <a:gd name="connsiteX23" fmla="*/ 1284273 w 2100887"/>
              <a:gd name="connsiteY23" fmla="*/ 2571149 h 2766066"/>
              <a:gd name="connsiteX24" fmla="*/ 1627647 w 2100887"/>
              <a:gd name="connsiteY24" fmla="*/ 2664621 h 2766066"/>
              <a:gd name="connsiteX25" fmla="*/ 1065435 w 2100887"/>
              <a:gd name="connsiteY25" fmla="*/ 2766066 h 2766066"/>
              <a:gd name="connsiteX26" fmla="*/ 503224 w 2100887"/>
              <a:gd name="connsiteY26" fmla="*/ 2664621 h 2766066"/>
              <a:gd name="connsiteX27" fmla="*/ 846598 w 2100887"/>
              <a:gd name="connsiteY27" fmla="*/ 2571149 h 2766066"/>
              <a:gd name="connsiteX28" fmla="*/ 921602 w 2100887"/>
              <a:gd name="connsiteY28" fmla="*/ 2566947 h 2766066"/>
              <a:gd name="connsiteX29" fmla="*/ 913611 w 2100887"/>
              <a:gd name="connsiteY29" fmla="*/ 2542126 h 2766066"/>
              <a:gd name="connsiteX30" fmla="*/ 890154 w 2100887"/>
              <a:gd name="connsiteY30" fmla="*/ 2263662 h 2766066"/>
              <a:gd name="connsiteX31" fmla="*/ 866697 w 2100887"/>
              <a:gd name="connsiteY31" fmla="*/ 1937800 h 2766066"/>
              <a:gd name="connsiteX32" fmla="*/ 860588 w 2100887"/>
              <a:gd name="connsiteY32" fmla="*/ 1861148 h 2766066"/>
              <a:gd name="connsiteX33" fmla="*/ 858681 w 2100887"/>
              <a:gd name="connsiteY33" fmla="*/ 1848502 h 2766066"/>
              <a:gd name="connsiteX34" fmla="*/ 800128 w 2100887"/>
              <a:gd name="connsiteY34" fmla="*/ 1834128 h 2766066"/>
              <a:gd name="connsiteX35" fmla="*/ 510815 w 2100887"/>
              <a:gd name="connsiteY35" fmla="*/ 1646140 h 2766066"/>
              <a:gd name="connsiteX36" fmla="*/ 418307 w 2100887"/>
              <a:gd name="connsiteY36" fmla="*/ 1246604 h 2766066"/>
              <a:gd name="connsiteX37" fmla="*/ 325799 w 2100887"/>
              <a:gd name="connsiteY37" fmla="*/ 779063 h 2766066"/>
              <a:gd name="connsiteX38" fmla="*/ 264127 w 2100887"/>
              <a:gd name="connsiteY38" fmla="*/ 609048 h 2766066"/>
              <a:gd name="connsiteX39" fmla="*/ 63693 w 2100887"/>
              <a:gd name="connsiteY39" fmla="*/ 541042 h 2766066"/>
              <a:gd name="connsiteX40" fmla="*/ 314686 w 2100887"/>
              <a:gd name="connsiteY40" fmla="*/ 546922 h 2766066"/>
              <a:gd name="connsiteX41" fmla="*/ 326076 w 2100887"/>
              <a:gd name="connsiteY41" fmla="*/ 547322 h 2766066"/>
              <a:gd name="connsiteX42" fmla="*/ 324262 w 2100887"/>
              <a:gd name="connsiteY42" fmla="*/ 540946 h 2766066"/>
              <a:gd name="connsiteX43" fmla="*/ 458957 w 2100887"/>
              <a:gd name="connsiteY43" fmla="*/ 477845 h 2766066"/>
              <a:gd name="connsiteX44" fmla="*/ 504837 w 2100887"/>
              <a:gd name="connsiteY44" fmla="*/ 465060 h 2766066"/>
              <a:gd name="connsiteX45" fmla="*/ 496988 w 2100887"/>
              <a:gd name="connsiteY45" fmla="*/ 399071 h 2766066"/>
              <a:gd name="connsiteX46" fmla="*/ 550639 w 2100887"/>
              <a:gd name="connsiteY46" fmla="*/ 318784 h 2766066"/>
              <a:gd name="connsiteX47" fmla="*/ 629722 w 2100887"/>
              <a:gd name="connsiteY47" fmla="*/ 319472 h 2766066"/>
              <a:gd name="connsiteX48" fmla="*/ 757627 w 2100887"/>
              <a:gd name="connsiteY48" fmla="*/ 332120 h 2766066"/>
              <a:gd name="connsiteX49" fmla="*/ 782981 w 2100887"/>
              <a:gd name="connsiteY49" fmla="*/ 279604 h 2766066"/>
              <a:gd name="connsiteX50" fmla="*/ 792714 w 2100887"/>
              <a:gd name="connsiteY50" fmla="*/ 228600 h 2766066"/>
              <a:gd name="connsiteX51" fmla="*/ 883492 w 2100887"/>
              <a:gd name="connsiteY51" fmla="*/ 194781 h 2766066"/>
              <a:gd name="connsiteX52" fmla="*/ 1016303 w 2100887"/>
              <a:gd name="connsiteY52" fmla="*/ 248672 h 2766066"/>
              <a:gd name="connsiteX53" fmla="*/ 1111004 w 2100887"/>
              <a:gd name="connsiteY53" fmla="*/ 247848 h 2766066"/>
              <a:gd name="connsiteX54" fmla="*/ 1148132 w 2100887"/>
              <a:gd name="connsiteY54" fmla="*/ 294316 h 2766066"/>
              <a:gd name="connsiteX55" fmla="*/ 1045657 w 2100887"/>
              <a:gd name="connsiteY55" fmla="*/ 362641 h 2766066"/>
              <a:gd name="connsiteX56" fmla="*/ 1174543 w 2100887"/>
              <a:gd name="connsiteY56" fmla="*/ 383538 h 2766066"/>
              <a:gd name="connsiteX57" fmla="*/ 1239967 w 2100887"/>
              <a:gd name="connsiteY57" fmla="*/ 402235 h 2766066"/>
              <a:gd name="connsiteX58" fmla="*/ 1246835 w 2100887"/>
              <a:gd name="connsiteY58" fmla="*/ 459976 h 2766066"/>
              <a:gd name="connsiteX59" fmla="*/ 1222462 w 2100887"/>
              <a:gd name="connsiteY59" fmla="*/ 520740 h 2766066"/>
              <a:gd name="connsiteX60" fmla="*/ 1229197 w 2100887"/>
              <a:gd name="connsiteY60" fmla="*/ 560764 h 2766066"/>
              <a:gd name="connsiteX61" fmla="*/ 1229457 w 2100887"/>
              <a:gd name="connsiteY61" fmla="*/ 569859 h 2766066"/>
              <a:gd name="connsiteX62" fmla="*/ 1398574 w 2100887"/>
              <a:gd name="connsiteY62" fmla="*/ 561938 h 2766066"/>
              <a:gd name="connsiteX63" fmla="*/ 1468269 w 2100887"/>
              <a:gd name="connsiteY63" fmla="*/ 559013 h 2766066"/>
              <a:gd name="connsiteX64" fmla="*/ 1468269 w 2100887"/>
              <a:gd name="connsiteY64" fmla="*/ 438681 h 2766066"/>
              <a:gd name="connsiteX65" fmla="*/ 1816637 w 2100887"/>
              <a:gd name="connsiteY65" fmla="*/ 0 h 276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00887" h="2766066">
                <a:moveTo>
                  <a:pt x="1816637" y="0"/>
                </a:moveTo>
                <a:lnTo>
                  <a:pt x="1916170" y="0"/>
                </a:lnTo>
                <a:cubicBezTo>
                  <a:pt x="1940219" y="0"/>
                  <a:pt x="1963700" y="3070"/>
                  <a:pt x="1986378" y="8913"/>
                </a:cubicBezTo>
                <a:lnTo>
                  <a:pt x="2000987" y="14623"/>
                </a:lnTo>
                <a:lnTo>
                  <a:pt x="2000987" y="214284"/>
                </a:lnTo>
                <a:lnTo>
                  <a:pt x="1993228" y="208981"/>
                </a:lnTo>
                <a:cubicBezTo>
                  <a:pt x="1969544" y="196367"/>
                  <a:pt x="1943504" y="189390"/>
                  <a:pt x="1916170" y="189390"/>
                </a:cubicBezTo>
                <a:lnTo>
                  <a:pt x="1816637" y="189390"/>
                </a:lnTo>
                <a:cubicBezTo>
                  <a:pt x="1707303" y="189390"/>
                  <a:pt x="1618669" y="301001"/>
                  <a:pt x="1618669" y="438681"/>
                </a:cubicBezTo>
                <a:lnTo>
                  <a:pt x="1618669" y="552969"/>
                </a:lnTo>
                <a:lnTo>
                  <a:pt x="1666793" y="551107"/>
                </a:lnTo>
                <a:cubicBezTo>
                  <a:pt x="1834333" y="544915"/>
                  <a:pt x="1972151" y="541041"/>
                  <a:pt x="2037195" y="541041"/>
                </a:cubicBezTo>
                <a:cubicBezTo>
                  <a:pt x="2245338" y="541041"/>
                  <a:pt x="1880446" y="569377"/>
                  <a:pt x="1836761" y="609047"/>
                </a:cubicBezTo>
                <a:cubicBezTo>
                  <a:pt x="1793077" y="648717"/>
                  <a:pt x="1800786" y="672802"/>
                  <a:pt x="1775089" y="779062"/>
                </a:cubicBezTo>
                <a:cubicBezTo>
                  <a:pt x="1749393" y="885321"/>
                  <a:pt x="1713418" y="1102091"/>
                  <a:pt x="1682581" y="1246604"/>
                </a:cubicBezTo>
                <a:cubicBezTo>
                  <a:pt x="1651745" y="1391116"/>
                  <a:pt x="1664594" y="1545547"/>
                  <a:pt x="1590073" y="1646139"/>
                </a:cubicBezTo>
                <a:cubicBezTo>
                  <a:pt x="1524868" y="1734157"/>
                  <a:pt x="1443924" y="1793973"/>
                  <a:pt x="1300760" y="1834127"/>
                </a:cubicBezTo>
                <a:lnTo>
                  <a:pt x="1242206" y="1848501"/>
                </a:lnTo>
                <a:lnTo>
                  <a:pt x="1240299" y="1861148"/>
                </a:lnTo>
                <a:cubicBezTo>
                  <a:pt x="1238588" y="1878058"/>
                  <a:pt x="1237449" y="1900770"/>
                  <a:pt x="1234191" y="1937800"/>
                </a:cubicBezTo>
                <a:cubicBezTo>
                  <a:pt x="1227674" y="2011859"/>
                  <a:pt x="1218552" y="2162941"/>
                  <a:pt x="1210733" y="2263662"/>
                </a:cubicBezTo>
                <a:cubicBezTo>
                  <a:pt x="1202915" y="2364383"/>
                  <a:pt x="1206172" y="2472016"/>
                  <a:pt x="1187276" y="2542126"/>
                </a:cubicBezTo>
                <a:lnTo>
                  <a:pt x="1179816" y="2565298"/>
                </a:lnTo>
                <a:lnTo>
                  <a:pt x="1284273" y="2571149"/>
                </a:lnTo>
                <a:cubicBezTo>
                  <a:pt x="1486060" y="2586549"/>
                  <a:pt x="1627647" y="2622601"/>
                  <a:pt x="1627647" y="2664621"/>
                </a:cubicBezTo>
                <a:cubicBezTo>
                  <a:pt x="1627647" y="2720648"/>
                  <a:pt x="1375936" y="2766066"/>
                  <a:pt x="1065435" y="2766066"/>
                </a:cubicBezTo>
                <a:cubicBezTo>
                  <a:pt x="754935" y="2766066"/>
                  <a:pt x="503224" y="2720648"/>
                  <a:pt x="503224" y="2664621"/>
                </a:cubicBezTo>
                <a:cubicBezTo>
                  <a:pt x="503224" y="2622601"/>
                  <a:pt x="644811" y="2586549"/>
                  <a:pt x="846598" y="2571149"/>
                </a:cubicBezTo>
                <a:lnTo>
                  <a:pt x="921602" y="2566947"/>
                </a:lnTo>
                <a:lnTo>
                  <a:pt x="913611" y="2542126"/>
                </a:lnTo>
                <a:cubicBezTo>
                  <a:pt x="894715" y="2472016"/>
                  <a:pt x="897973" y="2364384"/>
                  <a:pt x="890154" y="2263662"/>
                </a:cubicBezTo>
                <a:cubicBezTo>
                  <a:pt x="882334" y="2162941"/>
                  <a:pt x="873212" y="2011860"/>
                  <a:pt x="866697" y="1937800"/>
                </a:cubicBezTo>
                <a:cubicBezTo>
                  <a:pt x="863439" y="1900770"/>
                  <a:pt x="862298" y="1878058"/>
                  <a:pt x="860588" y="1861148"/>
                </a:cubicBezTo>
                <a:lnTo>
                  <a:pt x="858681" y="1848502"/>
                </a:lnTo>
                <a:lnTo>
                  <a:pt x="800128" y="1834128"/>
                </a:lnTo>
                <a:cubicBezTo>
                  <a:pt x="656964" y="1793973"/>
                  <a:pt x="576020" y="1734158"/>
                  <a:pt x="510815" y="1646140"/>
                </a:cubicBezTo>
                <a:cubicBezTo>
                  <a:pt x="436294" y="1545548"/>
                  <a:pt x="449143" y="1391117"/>
                  <a:pt x="418307" y="1246604"/>
                </a:cubicBezTo>
                <a:cubicBezTo>
                  <a:pt x="387470" y="1102091"/>
                  <a:pt x="351495" y="885322"/>
                  <a:pt x="325799" y="779063"/>
                </a:cubicBezTo>
                <a:cubicBezTo>
                  <a:pt x="300102" y="672803"/>
                  <a:pt x="307811" y="648718"/>
                  <a:pt x="264127" y="609048"/>
                </a:cubicBezTo>
                <a:cubicBezTo>
                  <a:pt x="220443" y="569377"/>
                  <a:pt x="-144450" y="541042"/>
                  <a:pt x="63693" y="541042"/>
                </a:cubicBezTo>
                <a:cubicBezTo>
                  <a:pt x="112476" y="541042"/>
                  <a:pt x="202195" y="543221"/>
                  <a:pt x="314686" y="546922"/>
                </a:cubicBezTo>
                <a:lnTo>
                  <a:pt x="326076" y="547322"/>
                </a:lnTo>
                <a:lnTo>
                  <a:pt x="324262" y="540946"/>
                </a:lnTo>
                <a:cubicBezTo>
                  <a:pt x="319684" y="502453"/>
                  <a:pt x="458957" y="477845"/>
                  <a:pt x="458957" y="477845"/>
                </a:cubicBezTo>
                <a:cubicBezTo>
                  <a:pt x="489054" y="465197"/>
                  <a:pt x="498498" y="478189"/>
                  <a:pt x="504837" y="465060"/>
                </a:cubicBezTo>
                <a:cubicBezTo>
                  <a:pt x="511175" y="451931"/>
                  <a:pt x="489355" y="423450"/>
                  <a:pt x="496988" y="399071"/>
                </a:cubicBezTo>
                <a:cubicBezTo>
                  <a:pt x="504622" y="374691"/>
                  <a:pt x="528518" y="332051"/>
                  <a:pt x="550639" y="318784"/>
                </a:cubicBezTo>
                <a:cubicBezTo>
                  <a:pt x="572762" y="305518"/>
                  <a:pt x="595224" y="317249"/>
                  <a:pt x="629722" y="319472"/>
                </a:cubicBezTo>
                <a:cubicBezTo>
                  <a:pt x="664220" y="321694"/>
                  <a:pt x="732083" y="338765"/>
                  <a:pt x="757627" y="332120"/>
                </a:cubicBezTo>
                <a:cubicBezTo>
                  <a:pt x="783169" y="325476"/>
                  <a:pt x="777132" y="296857"/>
                  <a:pt x="782981" y="279604"/>
                </a:cubicBezTo>
                <a:cubicBezTo>
                  <a:pt x="788828" y="262350"/>
                  <a:pt x="775962" y="242737"/>
                  <a:pt x="792714" y="228600"/>
                </a:cubicBezTo>
                <a:cubicBezTo>
                  <a:pt x="809466" y="214462"/>
                  <a:pt x="846228" y="191436"/>
                  <a:pt x="883492" y="194781"/>
                </a:cubicBezTo>
                <a:cubicBezTo>
                  <a:pt x="920757" y="198126"/>
                  <a:pt x="978383" y="239828"/>
                  <a:pt x="1016303" y="248672"/>
                </a:cubicBezTo>
                <a:cubicBezTo>
                  <a:pt x="1054221" y="257517"/>
                  <a:pt x="1089033" y="240241"/>
                  <a:pt x="1111004" y="247848"/>
                </a:cubicBezTo>
                <a:cubicBezTo>
                  <a:pt x="1132976" y="255455"/>
                  <a:pt x="1159023" y="275183"/>
                  <a:pt x="1148132" y="294316"/>
                </a:cubicBezTo>
                <a:cubicBezTo>
                  <a:pt x="1137240" y="313447"/>
                  <a:pt x="1041256" y="347771"/>
                  <a:pt x="1045657" y="362641"/>
                </a:cubicBezTo>
                <a:cubicBezTo>
                  <a:pt x="1050059" y="377511"/>
                  <a:pt x="1174543" y="383538"/>
                  <a:pt x="1174543" y="383538"/>
                </a:cubicBezTo>
                <a:cubicBezTo>
                  <a:pt x="1206928" y="390137"/>
                  <a:pt x="1227919" y="389496"/>
                  <a:pt x="1239967" y="402235"/>
                </a:cubicBezTo>
                <a:cubicBezTo>
                  <a:pt x="1252016" y="414975"/>
                  <a:pt x="1249753" y="440225"/>
                  <a:pt x="1246835" y="459976"/>
                </a:cubicBezTo>
                <a:cubicBezTo>
                  <a:pt x="1243917" y="479727"/>
                  <a:pt x="1227492" y="496613"/>
                  <a:pt x="1222462" y="520740"/>
                </a:cubicBezTo>
                <a:cubicBezTo>
                  <a:pt x="1219947" y="532805"/>
                  <a:pt x="1226179" y="546455"/>
                  <a:pt x="1229197" y="560764"/>
                </a:cubicBezTo>
                <a:lnTo>
                  <a:pt x="1229457" y="569859"/>
                </a:lnTo>
                <a:lnTo>
                  <a:pt x="1398574" y="561938"/>
                </a:lnTo>
                <a:lnTo>
                  <a:pt x="1468269" y="559013"/>
                </a:lnTo>
                <a:lnTo>
                  <a:pt x="1468269" y="438681"/>
                </a:lnTo>
                <a:cubicBezTo>
                  <a:pt x="1468269" y="196404"/>
                  <a:pt x="1624239" y="0"/>
                  <a:pt x="18166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DF0989-06B6-4D1C-A6FD-837A349021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8407" y="2029725"/>
            <a:ext cx="2100887" cy="2766066"/>
          </a:xfrm>
          <a:custGeom>
            <a:avLst/>
            <a:gdLst>
              <a:gd name="connsiteX0" fmla="*/ 1816637 w 2100887"/>
              <a:gd name="connsiteY0" fmla="*/ 0 h 2766066"/>
              <a:gd name="connsiteX1" fmla="*/ 1916170 w 2100887"/>
              <a:gd name="connsiteY1" fmla="*/ 0 h 2766066"/>
              <a:gd name="connsiteX2" fmla="*/ 1986378 w 2100887"/>
              <a:gd name="connsiteY2" fmla="*/ 8913 h 2766066"/>
              <a:gd name="connsiteX3" fmla="*/ 2000987 w 2100887"/>
              <a:gd name="connsiteY3" fmla="*/ 14623 h 2766066"/>
              <a:gd name="connsiteX4" fmla="*/ 2000987 w 2100887"/>
              <a:gd name="connsiteY4" fmla="*/ 214284 h 2766066"/>
              <a:gd name="connsiteX5" fmla="*/ 1993228 w 2100887"/>
              <a:gd name="connsiteY5" fmla="*/ 208981 h 2766066"/>
              <a:gd name="connsiteX6" fmla="*/ 1916170 w 2100887"/>
              <a:gd name="connsiteY6" fmla="*/ 189390 h 2766066"/>
              <a:gd name="connsiteX7" fmla="*/ 1816637 w 2100887"/>
              <a:gd name="connsiteY7" fmla="*/ 189390 h 2766066"/>
              <a:gd name="connsiteX8" fmla="*/ 1618669 w 2100887"/>
              <a:gd name="connsiteY8" fmla="*/ 438681 h 2766066"/>
              <a:gd name="connsiteX9" fmla="*/ 1618669 w 2100887"/>
              <a:gd name="connsiteY9" fmla="*/ 552969 h 2766066"/>
              <a:gd name="connsiteX10" fmla="*/ 1666793 w 2100887"/>
              <a:gd name="connsiteY10" fmla="*/ 551107 h 2766066"/>
              <a:gd name="connsiteX11" fmla="*/ 2037195 w 2100887"/>
              <a:gd name="connsiteY11" fmla="*/ 541041 h 2766066"/>
              <a:gd name="connsiteX12" fmla="*/ 1836761 w 2100887"/>
              <a:gd name="connsiteY12" fmla="*/ 609047 h 2766066"/>
              <a:gd name="connsiteX13" fmla="*/ 1775089 w 2100887"/>
              <a:gd name="connsiteY13" fmla="*/ 779062 h 2766066"/>
              <a:gd name="connsiteX14" fmla="*/ 1682582 w 2100887"/>
              <a:gd name="connsiteY14" fmla="*/ 1246604 h 2766066"/>
              <a:gd name="connsiteX15" fmla="*/ 1590073 w 2100887"/>
              <a:gd name="connsiteY15" fmla="*/ 1646139 h 2766066"/>
              <a:gd name="connsiteX16" fmla="*/ 1300760 w 2100887"/>
              <a:gd name="connsiteY16" fmla="*/ 1834127 h 2766066"/>
              <a:gd name="connsiteX17" fmla="*/ 1242206 w 2100887"/>
              <a:gd name="connsiteY17" fmla="*/ 1848501 h 2766066"/>
              <a:gd name="connsiteX18" fmla="*/ 1240299 w 2100887"/>
              <a:gd name="connsiteY18" fmla="*/ 1861148 h 2766066"/>
              <a:gd name="connsiteX19" fmla="*/ 1234191 w 2100887"/>
              <a:gd name="connsiteY19" fmla="*/ 1937800 h 2766066"/>
              <a:gd name="connsiteX20" fmla="*/ 1210733 w 2100887"/>
              <a:gd name="connsiteY20" fmla="*/ 2263662 h 2766066"/>
              <a:gd name="connsiteX21" fmla="*/ 1187276 w 2100887"/>
              <a:gd name="connsiteY21" fmla="*/ 2542126 h 2766066"/>
              <a:gd name="connsiteX22" fmla="*/ 1179816 w 2100887"/>
              <a:gd name="connsiteY22" fmla="*/ 2565298 h 2766066"/>
              <a:gd name="connsiteX23" fmla="*/ 1284274 w 2100887"/>
              <a:gd name="connsiteY23" fmla="*/ 2571149 h 2766066"/>
              <a:gd name="connsiteX24" fmla="*/ 1627647 w 2100887"/>
              <a:gd name="connsiteY24" fmla="*/ 2664621 h 2766066"/>
              <a:gd name="connsiteX25" fmla="*/ 1065436 w 2100887"/>
              <a:gd name="connsiteY25" fmla="*/ 2766066 h 2766066"/>
              <a:gd name="connsiteX26" fmla="*/ 503225 w 2100887"/>
              <a:gd name="connsiteY26" fmla="*/ 2664621 h 2766066"/>
              <a:gd name="connsiteX27" fmla="*/ 846598 w 2100887"/>
              <a:gd name="connsiteY27" fmla="*/ 2571149 h 2766066"/>
              <a:gd name="connsiteX28" fmla="*/ 921603 w 2100887"/>
              <a:gd name="connsiteY28" fmla="*/ 2566947 h 2766066"/>
              <a:gd name="connsiteX29" fmla="*/ 913611 w 2100887"/>
              <a:gd name="connsiteY29" fmla="*/ 2542126 h 2766066"/>
              <a:gd name="connsiteX30" fmla="*/ 890154 w 2100887"/>
              <a:gd name="connsiteY30" fmla="*/ 2263662 h 2766066"/>
              <a:gd name="connsiteX31" fmla="*/ 866697 w 2100887"/>
              <a:gd name="connsiteY31" fmla="*/ 1937800 h 2766066"/>
              <a:gd name="connsiteX32" fmla="*/ 860588 w 2100887"/>
              <a:gd name="connsiteY32" fmla="*/ 1861148 h 2766066"/>
              <a:gd name="connsiteX33" fmla="*/ 858681 w 2100887"/>
              <a:gd name="connsiteY33" fmla="*/ 1848502 h 2766066"/>
              <a:gd name="connsiteX34" fmla="*/ 800128 w 2100887"/>
              <a:gd name="connsiteY34" fmla="*/ 1834128 h 2766066"/>
              <a:gd name="connsiteX35" fmla="*/ 510815 w 2100887"/>
              <a:gd name="connsiteY35" fmla="*/ 1646140 h 2766066"/>
              <a:gd name="connsiteX36" fmla="*/ 418307 w 2100887"/>
              <a:gd name="connsiteY36" fmla="*/ 1246604 h 2766066"/>
              <a:gd name="connsiteX37" fmla="*/ 325799 w 2100887"/>
              <a:gd name="connsiteY37" fmla="*/ 779063 h 2766066"/>
              <a:gd name="connsiteX38" fmla="*/ 264127 w 2100887"/>
              <a:gd name="connsiteY38" fmla="*/ 609048 h 2766066"/>
              <a:gd name="connsiteX39" fmla="*/ 63693 w 2100887"/>
              <a:gd name="connsiteY39" fmla="*/ 541042 h 2766066"/>
              <a:gd name="connsiteX40" fmla="*/ 314686 w 2100887"/>
              <a:gd name="connsiteY40" fmla="*/ 546922 h 2766066"/>
              <a:gd name="connsiteX41" fmla="*/ 326076 w 2100887"/>
              <a:gd name="connsiteY41" fmla="*/ 547322 h 2766066"/>
              <a:gd name="connsiteX42" fmla="*/ 324262 w 2100887"/>
              <a:gd name="connsiteY42" fmla="*/ 540946 h 2766066"/>
              <a:gd name="connsiteX43" fmla="*/ 458958 w 2100887"/>
              <a:gd name="connsiteY43" fmla="*/ 477845 h 2766066"/>
              <a:gd name="connsiteX44" fmla="*/ 504837 w 2100887"/>
              <a:gd name="connsiteY44" fmla="*/ 465060 h 2766066"/>
              <a:gd name="connsiteX45" fmla="*/ 496988 w 2100887"/>
              <a:gd name="connsiteY45" fmla="*/ 399071 h 2766066"/>
              <a:gd name="connsiteX46" fmla="*/ 550640 w 2100887"/>
              <a:gd name="connsiteY46" fmla="*/ 318784 h 2766066"/>
              <a:gd name="connsiteX47" fmla="*/ 629722 w 2100887"/>
              <a:gd name="connsiteY47" fmla="*/ 319472 h 2766066"/>
              <a:gd name="connsiteX48" fmla="*/ 757627 w 2100887"/>
              <a:gd name="connsiteY48" fmla="*/ 332120 h 2766066"/>
              <a:gd name="connsiteX49" fmla="*/ 782981 w 2100887"/>
              <a:gd name="connsiteY49" fmla="*/ 279604 h 2766066"/>
              <a:gd name="connsiteX50" fmla="*/ 792714 w 2100887"/>
              <a:gd name="connsiteY50" fmla="*/ 228600 h 2766066"/>
              <a:gd name="connsiteX51" fmla="*/ 883492 w 2100887"/>
              <a:gd name="connsiteY51" fmla="*/ 194781 h 2766066"/>
              <a:gd name="connsiteX52" fmla="*/ 1016303 w 2100887"/>
              <a:gd name="connsiteY52" fmla="*/ 248672 h 2766066"/>
              <a:gd name="connsiteX53" fmla="*/ 1111004 w 2100887"/>
              <a:gd name="connsiteY53" fmla="*/ 247848 h 2766066"/>
              <a:gd name="connsiteX54" fmla="*/ 1148132 w 2100887"/>
              <a:gd name="connsiteY54" fmla="*/ 294316 h 2766066"/>
              <a:gd name="connsiteX55" fmla="*/ 1045658 w 2100887"/>
              <a:gd name="connsiteY55" fmla="*/ 362641 h 2766066"/>
              <a:gd name="connsiteX56" fmla="*/ 1174543 w 2100887"/>
              <a:gd name="connsiteY56" fmla="*/ 383538 h 2766066"/>
              <a:gd name="connsiteX57" fmla="*/ 1239967 w 2100887"/>
              <a:gd name="connsiteY57" fmla="*/ 402235 h 2766066"/>
              <a:gd name="connsiteX58" fmla="*/ 1246835 w 2100887"/>
              <a:gd name="connsiteY58" fmla="*/ 459976 h 2766066"/>
              <a:gd name="connsiteX59" fmla="*/ 1222462 w 2100887"/>
              <a:gd name="connsiteY59" fmla="*/ 520740 h 2766066"/>
              <a:gd name="connsiteX60" fmla="*/ 1229197 w 2100887"/>
              <a:gd name="connsiteY60" fmla="*/ 560764 h 2766066"/>
              <a:gd name="connsiteX61" fmla="*/ 1229457 w 2100887"/>
              <a:gd name="connsiteY61" fmla="*/ 569859 h 2766066"/>
              <a:gd name="connsiteX62" fmla="*/ 1398574 w 2100887"/>
              <a:gd name="connsiteY62" fmla="*/ 561938 h 2766066"/>
              <a:gd name="connsiteX63" fmla="*/ 1468270 w 2100887"/>
              <a:gd name="connsiteY63" fmla="*/ 559013 h 2766066"/>
              <a:gd name="connsiteX64" fmla="*/ 1468270 w 2100887"/>
              <a:gd name="connsiteY64" fmla="*/ 438681 h 2766066"/>
              <a:gd name="connsiteX65" fmla="*/ 1816637 w 2100887"/>
              <a:gd name="connsiteY65" fmla="*/ 0 h 276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00887" h="2766066">
                <a:moveTo>
                  <a:pt x="1816637" y="0"/>
                </a:moveTo>
                <a:lnTo>
                  <a:pt x="1916170" y="0"/>
                </a:lnTo>
                <a:cubicBezTo>
                  <a:pt x="1940219" y="0"/>
                  <a:pt x="1963700" y="3070"/>
                  <a:pt x="1986378" y="8913"/>
                </a:cubicBezTo>
                <a:lnTo>
                  <a:pt x="2000987" y="14623"/>
                </a:lnTo>
                <a:lnTo>
                  <a:pt x="2000987" y="214284"/>
                </a:lnTo>
                <a:lnTo>
                  <a:pt x="1993228" y="208981"/>
                </a:lnTo>
                <a:cubicBezTo>
                  <a:pt x="1969544" y="196367"/>
                  <a:pt x="1943504" y="189390"/>
                  <a:pt x="1916170" y="189390"/>
                </a:cubicBezTo>
                <a:lnTo>
                  <a:pt x="1816637" y="189390"/>
                </a:lnTo>
                <a:cubicBezTo>
                  <a:pt x="1707303" y="189390"/>
                  <a:pt x="1618669" y="301001"/>
                  <a:pt x="1618669" y="438681"/>
                </a:cubicBezTo>
                <a:lnTo>
                  <a:pt x="1618669" y="552969"/>
                </a:lnTo>
                <a:lnTo>
                  <a:pt x="1666793" y="551107"/>
                </a:lnTo>
                <a:cubicBezTo>
                  <a:pt x="1834333" y="544915"/>
                  <a:pt x="1972151" y="541041"/>
                  <a:pt x="2037195" y="541041"/>
                </a:cubicBezTo>
                <a:cubicBezTo>
                  <a:pt x="2245338" y="541041"/>
                  <a:pt x="1880446" y="569377"/>
                  <a:pt x="1836761" y="609047"/>
                </a:cubicBezTo>
                <a:cubicBezTo>
                  <a:pt x="1793077" y="648717"/>
                  <a:pt x="1800786" y="672802"/>
                  <a:pt x="1775089" y="779062"/>
                </a:cubicBezTo>
                <a:cubicBezTo>
                  <a:pt x="1749393" y="885321"/>
                  <a:pt x="1713418" y="1102091"/>
                  <a:pt x="1682582" y="1246604"/>
                </a:cubicBezTo>
                <a:cubicBezTo>
                  <a:pt x="1651745" y="1391116"/>
                  <a:pt x="1664594" y="1545547"/>
                  <a:pt x="1590073" y="1646139"/>
                </a:cubicBezTo>
                <a:cubicBezTo>
                  <a:pt x="1524868" y="1734157"/>
                  <a:pt x="1443924" y="1793973"/>
                  <a:pt x="1300760" y="1834127"/>
                </a:cubicBezTo>
                <a:lnTo>
                  <a:pt x="1242206" y="1848501"/>
                </a:lnTo>
                <a:lnTo>
                  <a:pt x="1240299" y="1861148"/>
                </a:lnTo>
                <a:cubicBezTo>
                  <a:pt x="1238588" y="1878058"/>
                  <a:pt x="1237449" y="1900770"/>
                  <a:pt x="1234191" y="1937800"/>
                </a:cubicBezTo>
                <a:cubicBezTo>
                  <a:pt x="1227674" y="2011859"/>
                  <a:pt x="1218552" y="2162941"/>
                  <a:pt x="1210733" y="2263662"/>
                </a:cubicBezTo>
                <a:cubicBezTo>
                  <a:pt x="1202915" y="2364383"/>
                  <a:pt x="1206172" y="2472016"/>
                  <a:pt x="1187276" y="2542126"/>
                </a:cubicBezTo>
                <a:lnTo>
                  <a:pt x="1179816" y="2565298"/>
                </a:lnTo>
                <a:lnTo>
                  <a:pt x="1284274" y="2571149"/>
                </a:lnTo>
                <a:cubicBezTo>
                  <a:pt x="1486060" y="2586549"/>
                  <a:pt x="1627647" y="2622601"/>
                  <a:pt x="1627647" y="2664621"/>
                </a:cubicBezTo>
                <a:cubicBezTo>
                  <a:pt x="1627647" y="2720648"/>
                  <a:pt x="1375936" y="2766066"/>
                  <a:pt x="1065436" y="2766066"/>
                </a:cubicBezTo>
                <a:cubicBezTo>
                  <a:pt x="754935" y="2766066"/>
                  <a:pt x="503225" y="2720648"/>
                  <a:pt x="503225" y="2664621"/>
                </a:cubicBezTo>
                <a:cubicBezTo>
                  <a:pt x="503225" y="2622601"/>
                  <a:pt x="644812" y="2586549"/>
                  <a:pt x="846598" y="2571149"/>
                </a:cubicBezTo>
                <a:lnTo>
                  <a:pt x="921603" y="2566947"/>
                </a:lnTo>
                <a:lnTo>
                  <a:pt x="913611" y="2542126"/>
                </a:lnTo>
                <a:cubicBezTo>
                  <a:pt x="894715" y="2472016"/>
                  <a:pt x="897973" y="2364384"/>
                  <a:pt x="890154" y="2263662"/>
                </a:cubicBezTo>
                <a:cubicBezTo>
                  <a:pt x="882335" y="2162941"/>
                  <a:pt x="873212" y="2011860"/>
                  <a:pt x="866697" y="1937800"/>
                </a:cubicBezTo>
                <a:cubicBezTo>
                  <a:pt x="863439" y="1900770"/>
                  <a:pt x="862298" y="1878058"/>
                  <a:pt x="860588" y="1861148"/>
                </a:cubicBezTo>
                <a:lnTo>
                  <a:pt x="858681" y="1848502"/>
                </a:lnTo>
                <a:lnTo>
                  <a:pt x="800128" y="1834128"/>
                </a:lnTo>
                <a:cubicBezTo>
                  <a:pt x="656964" y="1793973"/>
                  <a:pt x="576020" y="1734158"/>
                  <a:pt x="510815" y="1646140"/>
                </a:cubicBezTo>
                <a:cubicBezTo>
                  <a:pt x="436294" y="1545548"/>
                  <a:pt x="449143" y="1391117"/>
                  <a:pt x="418307" y="1246604"/>
                </a:cubicBezTo>
                <a:cubicBezTo>
                  <a:pt x="387471" y="1102091"/>
                  <a:pt x="351495" y="885322"/>
                  <a:pt x="325799" y="779063"/>
                </a:cubicBezTo>
                <a:cubicBezTo>
                  <a:pt x="300102" y="672803"/>
                  <a:pt x="307811" y="648718"/>
                  <a:pt x="264127" y="609048"/>
                </a:cubicBezTo>
                <a:cubicBezTo>
                  <a:pt x="220443" y="569377"/>
                  <a:pt x="-144450" y="541042"/>
                  <a:pt x="63693" y="541042"/>
                </a:cubicBezTo>
                <a:cubicBezTo>
                  <a:pt x="112477" y="541042"/>
                  <a:pt x="202195" y="543221"/>
                  <a:pt x="314686" y="546922"/>
                </a:cubicBezTo>
                <a:lnTo>
                  <a:pt x="326076" y="547322"/>
                </a:lnTo>
                <a:lnTo>
                  <a:pt x="324262" y="540946"/>
                </a:lnTo>
                <a:cubicBezTo>
                  <a:pt x="319684" y="502453"/>
                  <a:pt x="458958" y="477845"/>
                  <a:pt x="458958" y="477845"/>
                </a:cubicBezTo>
                <a:cubicBezTo>
                  <a:pt x="489054" y="465197"/>
                  <a:pt x="498499" y="478189"/>
                  <a:pt x="504837" y="465060"/>
                </a:cubicBezTo>
                <a:cubicBezTo>
                  <a:pt x="511176" y="451931"/>
                  <a:pt x="489355" y="423450"/>
                  <a:pt x="496988" y="399071"/>
                </a:cubicBezTo>
                <a:cubicBezTo>
                  <a:pt x="504622" y="374691"/>
                  <a:pt x="528518" y="332051"/>
                  <a:pt x="550640" y="318784"/>
                </a:cubicBezTo>
                <a:cubicBezTo>
                  <a:pt x="572762" y="305518"/>
                  <a:pt x="595224" y="317249"/>
                  <a:pt x="629722" y="319472"/>
                </a:cubicBezTo>
                <a:cubicBezTo>
                  <a:pt x="664220" y="321694"/>
                  <a:pt x="732083" y="338765"/>
                  <a:pt x="757627" y="332120"/>
                </a:cubicBezTo>
                <a:cubicBezTo>
                  <a:pt x="783170" y="325476"/>
                  <a:pt x="777133" y="296857"/>
                  <a:pt x="782981" y="279604"/>
                </a:cubicBezTo>
                <a:cubicBezTo>
                  <a:pt x="788828" y="262350"/>
                  <a:pt x="775962" y="242737"/>
                  <a:pt x="792714" y="228600"/>
                </a:cubicBezTo>
                <a:cubicBezTo>
                  <a:pt x="809466" y="214462"/>
                  <a:pt x="846228" y="191436"/>
                  <a:pt x="883492" y="194781"/>
                </a:cubicBezTo>
                <a:cubicBezTo>
                  <a:pt x="920757" y="198126"/>
                  <a:pt x="978384" y="239828"/>
                  <a:pt x="1016303" y="248672"/>
                </a:cubicBezTo>
                <a:cubicBezTo>
                  <a:pt x="1054221" y="257517"/>
                  <a:pt x="1089033" y="240241"/>
                  <a:pt x="1111004" y="247848"/>
                </a:cubicBezTo>
                <a:cubicBezTo>
                  <a:pt x="1132977" y="255455"/>
                  <a:pt x="1159023" y="275183"/>
                  <a:pt x="1148132" y="294316"/>
                </a:cubicBezTo>
                <a:cubicBezTo>
                  <a:pt x="1137241" y="313447"/>
                  <a:pt x="1041256" y="347771"/>
                  <a:pt x="1045658" y="362641"/>
                </a:cubicBezTo>
                <a:cubicBezTo>
                  <a:pt x="1050059" y="377511"/>
                  <a:pt x="1174543" y="383538"/>
                  <a:pt x="1174543" y="383538"/>
                </a:cubicBezTo>
                <a:cubicBezTo>
                  <a:pt x="1206928" y="390137"/>
                  <a:pt x="1227919" y="389496"/>
                  <a:pt x="1239967" y="402235"/>
                </a:cubicBezTo>
                <a:cubicBezTo>
                  <a:pt x="1252016" y="414975"/>
                  <a:pt x="1249753" y="440225"/>
                  <a:pt x="1246835" y="459976"/>
                </a:cubicBezTo>
                <a:cubicBezTo>
                  <a:pt x="1243917" y="479727"/>
                  <a:pt x="1227493" y="496613"/>
                  <a:pt x="1222462" y="520740"/>
                </a:cubicBezTo>
                <a:cubicBezTo>
                  <a:pt x="1219947" y="532805"/>
                  <a:pt x="1226179" y="546455"/>
                  <a:pt x="1229197" y="560764"/>
                </a:cubicBezTo>
                <a:lnTo>
                  <a:pt x="1229457" y="569859"/>
                </a:lnTo>
                <a:lnTo>
                  <a:pt x="1398574" y="561938"/>
                </a:lnTo>
                <a:lnTo>
                  <a:pt x="1468270" y="559013"/>
                </a:lnTo>
                <a:lnTo>
                  <a:pt x="1468270" y="438681"/>
                </a:lnTo>
                <a:cubicBezTo>
                  <a:pt x="1468270" y="196405"/>
                  <a:pt x="1624239" y="0"/>
                  <a:pt x="18166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591D20-9293-4FB0-8052-4BCED4944E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93007" y="2029725"/>
            <a:ext cx="2100888" cy="2766066"/>
          </a:xfrm>
          <a:custGeom>
            <a:avLst/>
            <a:gdLst>
              <a:gd name="connsiteX0" fmla="*/ 1816637 w 2100888"/>
              <a:gd name="connsiteY0" fmla="*/ 0 h 2766066"/>
              <a:gd name="connsiteX1" fmla="*/ 1916170 w 2100888"/>
              <a:gd name="connsiteY1" fmla="*/ 0 h 2766066"/>
              <a:gd name="connsiteX2" fmla="*/ 1986378 w 2100888"/>
              <a:gd name="connsiteY2" fmla="*/ 8913 h 2766066"/>
              <a:gd name="connsiteX3" fmla="*/ 2000987 w 2100888"/>
              <a:gd name="connsiteY3" fmla="*/ 14623 h 2766066"/>
              <a:gd name="connsiteX4" fmla="*/ 2000987 w 2100888"/>
              <a:gd name="connsiteY4" fmla="*/ 214284 h 2766066"/>
              <a:gd name="connsiteX5" fmla="*/ 1993228 w 2100888"/>
              <a:gd name="connsiteY5" fmla="*/ 208981 h 2766066"/>
              <a:gd name="connsiteX6" fmla="*/ 1916170 w 2100888"/>
              <a:gd name="connsiteY6" fmla="*/ 189390 h 2766066"/>
              <a:gd name="connsiteX7" fmla="*/ 1816637 w 2100888"/>
              <a:gd name="connsiteY7" fmla="*/ 189390 h 2766066"/>
              <a:gd name="connsiteX8" fmla="*/ 1618669 w 2100888"/>
              <a:gd name="connsiteY8" fmla="*/ 438681 h 2766066"/>
              <a:gd name="connsiteX9" fmla="*/ 1618669 w 2100888"/>
              <a:gd name="connsiteY9" fmla="*/ 552969 h 2766066"/>
              <a:gd name="connsiteX10" fmla="*/ 1666793 w 2100888"/>
              <a:gd name="connsiteY10" fmla="*/ 551107 h 2766066"/>
              <a:gd name="connsiteX11" fmla="*/ 2037196 w 2100888"/>
              <a:gd name="connsiteY11" fmla="*/ 541041 h 2766066"/>
              <a:gd name="connsiteX12" fmla="*/ 1836761 w 2100888"/>
              <a:gd name="connsiteY12" fmla="*/ 609047 h 2766066"/>
              <a:gd name="connsiteX13" fmla="*/ 1775089 w 2100888"/>
              <a:gd name="connsiteY13" fmla="*/ 779062 h 2766066"/>
              <a:gd name="connsiteX14" fmla="*/ 1682582 w 2100888"/>
              <a:gd name="connsiteY14" fmla="*/ 1246604 h 2766066"/>
              <a:gd name="connsiteX15" fmla="*/ 1590073 w 2100888"/>
              <a:gd name="connsiteY15" fmla="*/ 1646139 h 2766066"/>
              <a:gd name="connsiteX16" fmla="*/ 1300760 w 2100888"/>
              <a:gd name="connsiteY16" fmla="*/ 1834127 h 2766066"/>
              <a:gd name="connsiteX17" fmla="*/ 1242206 w 2100888"/>
              <a:gd name="connsiteY17" fmla="*/ 1848501 h 2766066"/>
              <a:gd name="connsiteX18" fmla="*/ 1240299 w 2100888"/>
              <a:gd name="connsiteY18" fmla="*/ 1861148 h 2766066"/>
              <a:gd name="connsiteX19" fmla="*/ 1234191 w 2100888"/>
              <a:gd name="connsiteY19" fmla="*/ 1937800 h 2766066"/>
              <a:gd name="connsiteX20" fmla="*/ 1210733 w 2100888"/>
              <a:gd name="connsiteY20" fmla="*/ 2263662 h 2766066"/>
              <a:gd name="connsiteX21" fmla="*/ 1187276 w 2100888"/>
              <a:gd name="connsiteY21" fmla="*/ 2542126 h 2766066"/>
              <a:gd name="connsiteX22" fmla="*/ 1179816 w 2100888"/>
              <a:gd name="connsiteY22" fmla="*/ 2565298 h 2766066"/>
              <a:gd name="connsiteX23" fmla="*/ 1284274 w 2100888"/>
              <a:gd name="connsiteY23" fmla="*/ 2571149 h 2766066"/>
              <a:gd name="connsiteX24" fmla="*/ 1627647 w 2100888"/>
              <a:gd name="connsiteY24" fmla="*/ 2664621 h 2766066"/>
              <a:gd name="connsiteX25" fmla="*/ 1065436 w 2100888"/>
              <a:gd name="connsiteY25" fmla="*/ 2766066 h 2766066"/>
              <a:gd name="connsiteX26" fmla="*/ 503225 w 2100888"/>
              <a:gd name="connsiteY26" fmla="*/ 2664621 h 2766066"/>
              <a:gd name="connsiteX27" fmla="*/ 846598 w 2100888"/>
              <a:gd name="connsiteY27" fmla="*/ 2571149 h 2766066"/>
              <a:gd name="connsiteX28" fmla="*/ 921603 w 2100888"/>
              <a:gd name="connsiteY28" fmla="*/ 2566947 h 2766066"/>
              <a:gd name="connsiteX29" fmla="*/ 913611 w 2100888"/>
              <a:gd name="connsiteY29" fmla="*/ 2542126 h 2766066"/>
              <a:gd name="connsiteX30" fmla="*/ 890154 w 2100888"/>
              <a:gd name="connsiteY30" fmla="*/ 2263662 h 2766066"/>
              <a:gd name="connsiteX31" fmla="*/ 866697 w 2100888"/>
              <a:gd name="connsiteY31" fmla="*/ 1937800 h 2766066"/>
              <a:gd name="connsiteX32" fmla="*/ 860588 w 2100888"/>
              <a:gd name="connsiteY32" fmla="*/ 1861148 h 2766066"/>
              <a:gd name="connsiteX33" fmla="*/ 858681 w 2100888"/>
              <a:gd name="connsiteY33" fmla="*/ 1848502 h 2766066"/>
              <a:gd name="connsiteX34" fmla="*/ 800128 w 2100888"/>
              <a:gd name="connsiteY34" fmla="*/ 1834128 h 2766066"/>
              <a:gd name="connsiteX35" fmla="*/ 510815 w 2100888"/>
              <a:gd name="connsiteY35" fmla="*/ 1646140 h 2766066"/>
              <a:gd name="connsiteX36" fmla="*/ 418307 w 2100888"/>
              <a:gd name="connsiteY36" fmla="*/ 1246604 h 2766066"/>
              <a:gd name="connsiteX37" fmla="*/ 325799 w 2100888"/>
              <a:gd name="connsiteY37" fmla="*/ 779063 h 2766066"/>
              <a:gd name="connsiteX38" fmla="*/ 264127 w 2100888"/>
              <a:gd name="connsiteY38" fmla="*/ 609048 h 2766066"/>
              <a:gd name="connsiteX39" fmla="*/ 63693 w 2100888"/>
              <a:gd name="connsiteY39" fmla="*/ 541042 h 2766066"/>
              <a:gd name="connsiteX40" fmla="*/ 314686 w 2100888"/>
              <a:gd name="connsiteY40" fmla="*/ 546922 h 2766066"/>
              <a:gd name="connsiteX41" fmla="*/ 326076 w 2100888"/>
              <a:gd name="connsiteY41" fmla="*/ 547322 h 2766066"/>
              <a:gd name="connsiteX42" fmla="*/ 324262 w 2100888"/>
              <a:gd name="connsiteY42" fmla="*/ 540946 h 2766066"/>
              <a:gd name="connsiteX43" fmla="*/ 458957 w 2100888"/>
              <a:gd name="connsiteY43" fmla="*/ 477845 h 2766066"/>
              <a:gd name="connsiteX44" fmla="*/ 504837 w 2100888"/>
              <a:gd name="connsiteY44" fmla="*/ 465060 h 2766066"/>
              <a:gd name="connsiteX45" fmla="*/ 496988 w 2100888"/>
              <a:gd name="connsiteY45" fmla="*/ 399071 h 2766066"/>
              <a:gd name="connsiteX46" fmla="*/ 550640 w 2100888"/>
              <a:gd name="connsiteY46" fmla="*/ 318784 h 2766066"/>
              <a:gd name="connsiteX47" fmla="*/ 629722 w 2100888"/>
              <a:gd name="connsiteY47" fmla="*/ 319472 h 2766066"/>
              <a:gd name="connsiteX48" fmla="*/ 757627 w 2100888"/>
              <a:gd name="connsiteY48" fmla="*/ 332120 h 2766066"/>
              <a:gd name="connsiteX49" fmla="*/ 782981 w 2100888"/>
              <a:gd name="connsiteY49" fmla="*/ 279604 h 2766066"/>
              <a:gd name="connsiteX50" fmla="*/ 792714 w 2100888"/>
              <a:gd name="connsiteY50" fmla="*/ 228600 h 2766066"/>
              <a:gd name="connsiteX51" fmla="*/ 883492 w 2100888"/>
              <a:gd name="connsiteY51" fmla="*/ 194781 h 2766066"/>
              <a:gd name="connsiteX52" fmla="*/ 1016303 w 2100888"/>
              <a:gd name="connsiteY52" fmla="*/ 248672 h 2766066"/>
              <a:gd name="connsiteX53" fmla="*/ 1111004 w 2100888"/>
              <a:gd name="connsiteY53" fmla="*/ 247848 h 2766066"/>
              <a:gd name="connsiteX54" fmla="*/ 1148132 w 2100888"/>
              <a:gd name="connsiteY54" fmla="*/ 294316 h 2766066"/>
              <a:gd name="connsiteX55" fmla="*/ 1045658 w 2100888"/>
              <a:gd name="connsiteY55" fmla="*/ 362641 h 2766066"/>
              <a:gd name="connsiteX56" fmla="*/ 1174543 w 2100888"/>
              <a:gd name="connsiteY56" fmla="*/ 383538 h 2766066"/>
              <a:gd name="connsiteX57" fmla="*/ 1239967 w 2100888"/>
              <a:gd name="connsiteY57" fmla="*/ 402235 h 2766066"/>
              <a:gd name="connsiteX58" fmla="*/ 1246835 w 2100888"/>
              <a:gd name="connsiteY58" fmla="*/ 459976 h 2766066"/>
              <a:gd name="connsiteX59" fmla="*/ 1222462 w 2100888"/>
              <a:gd name="connsiteY59" fmla="*/ 520740 h 2766066"/>
              <a:gd name="connsiteX60" fmla="*/ 1229197 w 2100888"/>
              <a:gd name="connsiteY60" fmla="*/ 560764 h 2766066"/>
              <a:gd name="connsiteX61" fmla="*/ 1229457 w 2100888"/>
              <a:gd name="connsiteY61" fmla="*/ 569859 h 2766066"/>
              <a:gd name="connsiteX62" fmla="*/ 1398574 w 2100888"/>
              <a:gd name="connsiteY62" fmla="*/ 561938 h 2766066"/>
              <a:gd name="connsiteX63" fmla="*/ 1468270 w 2100888"/>
              <a:gd name="connsiteY63" fmla="*/ 559013 h 2766066"/>
              <a:gd name="connsiteX64" fmla="*/ 1468270 w 2100888"/>
              <a:gd name="connsiteY64" fmla="*/ 438681 h 2766066"/>
              <a:gd name="connsiteX65" fmla="*/ 1816637 w 2100888"/>
              <a:gd name="connsiteY65" fmla="*/ 0 h 276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00888" h="2766066">
                <a:moveTo>
                  <a:pt x="1816637" y="0"/>
                </a:moveTo>
                <a:lnTo>
                  <a:pt x="1916170" y="0"/>
                </a:lnTo>
                <a:cubicBezTo>
                  <a:pt x="1940219" y="0"/>
                  <a:pt x="1963700" y="3070"/>
                  <a:pt x="1986378" y="8913"/>
                </a:cubicBezTo>
                <a:lnTo>
                  <a:pt x="2000987" y="14623"/>
                </a:lnTo>
                <a:lnTo>
                  <a:pt x="2000987" y="214284"/>
                </a:lnTo>
                <a:lnTo>
                  <a:pt x="1993228" y="208981"/>
                </a:lnTo>
                <a:cubicBezTo>
                  <a:pt x="1969544" y="196367"/>
                  <a:pt x="1943504" y="189390"/>
                  <a:pt x="1916170" y="189390"/>
                </a:cubicBezTo>
                <a:lnTo>
                  <a:pt x="1816637" y="189390"/>
                </a:lnTo>
                <a:cubicBezTo>
                  <a:pt x="1707303" y="189390"/>
                  <a:pt x="1618669" y="301001"/>
                  <a:pt x="1618669" y="438681"/>
                </a:cubicBezTo>
                <a:lnTo>
                  <a:pt x="1618669" y="552969"/>
                </a:lnTo>
                <a:lnTo>
                  <a:pt x="1666793" y="551107"/>
                </a:lnTo>
                <a:cubicBezTo>
                  <a:pt x="1834333" y="544915"/>
                  <a:pt x="1972151" y="541041"/>
                  <a:pt x="2037196" y="541041"/>
                </a:cubicBezTo>
                <a:cubicBezTo>
                  <a:pt x="2245338" y="541041"/>
                  <a:pt x="1880446" y="569377"/>
                  <a:pt x="1836761" y="609047"/>
                </a:cubicBezTo>
                <a:cubicBezTo>
                  <a:pt x="1793077" y="648717"/>
                  <a:pt x="1800786" y="672802"/>
                  <a:pt x="1775089" y="779062"/>
                </a:cubicBezTo>
                <a:cubicBezTo>
                  <a:pt x="1749393" y="885321"/>
                  <a:pt x="1713418" y="1102091"/>
                  <a:pt x="1682582" y="1246604"/>
                </a:cubicBezTo>
                <a:cubicBezTo>
                  <a:pt x="1651745" y="1391116"/>
                  <a:pt x="1664594" y="1545547"/>
                  <a:pt x="1590073" y="1646139"/>
                </a:cubicBezTo>
                <a:cubicBezTo>
                  <a:pt x="1524868" y="1734157"/>
                  <a:pt x="1443924" y="1793973"/>
                  <a:pt x="1300760" y="1834127"/>
                </a:cubicBezTo>
                <a:lnTo>
                  <a:pt x="1242206" y="1848501"/>
                </a:lnTo>
                <a:lnTo>
                  <a:pt x="1240299" y="1861148"/>
                </a:lnTo>
                <a:cubicBezTo>
                  <a:pt x="1238588" y="1878058"/>
                  <a:pt x="1237449" y="1900770"/>
                  <a:pt x="1234191" y="1937800"/>
                </a:cubicBezTo>
                <a:cubicBezTo>
                  <a:pt x="1227674" y="2011859"/>
                  <a:pt x="1218552" y="2162941"/>
                  <a:pt x="1210733" y="2263662"/>
                </a:cubicBezTo>
                <a:cubicBezTo>
                  <a:pt x="1202915" y="2364383"/>
                  <a:pt x="1206172" y="2472016"/>
                  <a:pt x="1187276" y="2542126"/>
                </a:cubicBezTo>
                <a:lnTo>
                  <a:pt x="1179816" y="2565298"/>
                </a:lnTo>
                <a:lnTo>
                  <a:pt x="1284274" y="2571149"/>
                </a:lnTo>
                <a:cubicBezTo>
                  <a:pt x="1486060" y="2586549"/>
                  <a:pt x="1627647" y="2622601"/>
                  <a:pt x="1627647" y="2664621"/>
                </a:cubicBezTo>
                <a:cubicBezTo>
                  <a:pt x="1627647" y="2720648"/>
                  <a:pt x="1375936" y="2766066"/>
                  <a:pt x="1065436" y="2766066"/>
                </a:cubicBezTo>
                <a:cubicBezTo>
                  <a:pt x="754935" y="2766066"/>
                  <a:pt x="503225" y="2720648"/>
                  <a:pt x="503225" y="2664621"/>
                </a:cubicBezTo>
                <a:cubicBezTo>
                  <a:pt x="503225" y="2622601"/>
                  <a:pt x="644812" y="2586549"/>
                  <a:pt x="846598" y="2571149"/>
                </a:cubicBezTo>
                <a:lnTo>
                  <a:pt x="921603" y="2566947"/>
                </a:lnTo>
                <a:lnTo>
                  <a:pt x="913611" y="2542126"/>
                </a:lnTo>
                <a:cubicBezTo>
                  <a:pt x="894715" y="2472016"/>
                  <a:pt x="897973" y="2364384"/>
                  <a:pt x="890154" y="2263662"/>
                </a:cubicBezTo>
                <a:cubicBezTo>
                  <a:pt x="882335" y="2162941"/>
                  <a:pt x="873212" y="2011860"/>
                  <a:pt x="866697" y="1937800"/>
                </a:cubicBezTo>
                <a:cubicBezTo>
                  <a:pt x="863439" y="1900770"/>
                  <a:pt x="862298" y="1878058"/>
                  <a:pt x="860588" y="1861148"/>
                </a:cubicBezTo>
                <a:lnTo>
                  <a:pt x="858681" y="1848502"/>
                </a:lnTo>
                <a:lnTo>
                  <a:pt x="800128" y="1834128"/>
                </a:lnTo>
                <a:cubicBezTo>
                  <a:pt x="656964" y="1793973"/>
                  <a:pt x="576020" y="1734158"/>
                  <a:pt x="510815" y="1646140"/>
                </a:cubicBezTo>
                <a:cubicBezTo>
                  <a:pt x="436294" y="1545548"/>
                  <a:pt x="449143" y="1391117"/>
                  <a:pt x="418307" y="1246604"/>
                </a:cubicBezTo>
                <a:cubicBezTo>
                  <a:pt x="387471" y="1102091"/>
                  <a:pt x="351495" y="885322"/>
                  <a:pt x="325799" y="779063"/>
                </a:cubicBezTo>
                <a:cubicBezTo>
                  <a:pt x="300102" y="672803"/>
                  <a:pt x="307811" y="648718"/>
                  <a:pt x="264127" y="609048"/>
                </a:cubicBezTo>
                <a:cubicBezTo>
                  <a:pt x="220443" y="569377"/>
                  <a:pt x="-144450" y="541042"/>
                  <a:pt x="63693" y="541042"/>
                </a:cubicBezTo>
                <a:cubicBezTo>
                  <a:pt x="112476" y="541042"/>
                  <a:pt x="202195" y="543221"/>
                  <a:pt x="314686" y="546922"/>
                </a:cubicBezTo>
                <a:lnTo>
                  <a:pt x="326076" y="547322"/>
                </a:lnTo>
                <a:lnTo>
                  <a:pt x="324262" y="540946"/>
                </a:lnTo>
                <a:cubicBezTo>
                  <a:pt x="319684" y="502453"/>
                  <a:pt x="458957" y="477845"/>
                  <a:pt x="458957" y="477845"/>
                </a:cubicBezTo>
                <a:cubicBezTo>
                  <a:pt x="489054" y="465197"/>
                  <a:pt x="498499" y="478189"/>
                  <a:pt x="504837" y="465060"/>
                </a:cubicBezTo>
                <a:cubicBezTo>
                  <a:pt x="511176" y="451931"/>
                  <a:pt x="489355" y="423450"/>
                  <a:pt x="496988" y="399071"/>
                </a:cubicBezTo>
                <a:cubicBezTo>
                  <a:pt x="504622" y="374691"/>
                  <a:pt x="528518" y="332051"/>
                  <a:pt x="550640" y="318784"/>
                </a:cubicBezTo>
                <a:cubicBezTo>
                  <a:pt x="572762" y="305518"/>
                  <a:pt x="595224" y="317249"/>
                  <a:pt x="629722" y="319472"/>
                </a:cubicBezTo>
                <a:cubicBezTo>
                  <a:pt x="664220" y="321694"/>
                  <a:pt x="732083" y="338765"/>
                  <a:pt x="757627" y="332120"/>
                </a:cubicBezTo>
                <a:cubicBezTo>
                  <a:pt x="783170" y="325476"/>
                  <a:pt x="777133" y="296857"/>
                  <a:pt x="782981" y="279604"/>
                </a:cubicBezTo>
                <a:cubicBezTo>
                  <a:pt x="788828" y="262350"/>
                  <a:pt x="775962" y="242737"/>
                  <a:pt x="792714" y="228600"/>
                </a:cubicBezTo>
                <a:cubicBezTo>
                  <a:pt x="809466" y="214463"/>
                  <a:pt x="846228" y="191436"/>
                  <a:pt x="883492" y="194781"/>
                </a:cubicBezTo>
                <a:cubicBezTo>
                  <a:pt x="920757" y="198126"/>
                  <a:pt x="978384" y="239828"/>
                  <a:pt x="1016303" y="248672"/>
                </a:cubicBezTo>
                <a:cubicBezTo>
                  <a:pt x="1054221" y="257517"/>
                  <a:pt x="1089033" y="240241"/>
                  <a:pt x="1111004" y="247848"/>
                </a:cubicBezTo>
                <a:cubicBezTo>
                  <a:pt x="1132977" y="255455"/>
                  <a:pt x="1159023" y="275183"/>
                  <a:pt x="1148132" y="294316"/>
                </a:cubicBezTo>
                <a:cubicBezTo>
                  <a:pt x="1137241" y="313447"/>
                  <a:pt x="1041256" y="347771"/>
                  <a:pt x="1045658" y="362641"/>
                </a:cubicBezTo>
                <a:cubicBezTo>
                  <a:pt x="1050059" y="377511"/>
                  <a:pt x="1174543" y="383538"/>
                  <a:pt x="1174543" y="383538"/>
                </a:cubicBezTo>
                <a:cubicBezTo>
                  <a:pt x="1206928" y="390137"/>
                  <a:pt x="1227919" y="389496"/>
                  <a:pt x="1239967" y="402235"/>
                </a:cubicBezTo>
                <a:cubicBezTo>
                  <a:pt x="1252016" y="414975"/>
                  <a:pt x="1249753" y="440225"/>
                  <a:pt x="1246835" y="459976"/>
                </a:cubicBezTo>
                <a:cubicBezTo>
                  <a:pt x="1243917" y="479727"/>
                  <a:pt x="1227493" y="496613"/>
                  <a:pt x="1222462" y="520740"/>
                </a:cubicBezTo>
                <a:cubicBezTo>
                  <a:pt x="1219947" y="532805"/>
                  <a:pt x="1226179" y="546455"/>
                  <a:pt x="1229197" y="560764"/>
                </a:cubicBezTo>
                <a:lnTo>
                  <a:pt x="1229457" y="569859"/>
                </a:lnTo>
                <a:lnTo>
                  <a:pt x="1398574" y="561938"/>
                </a:lnTo>
                <a:lnTo>
                  <a:pt x="1468270" y="559013"/>
                </a:lnTo>
                <a:lnTo>
                  <a:pt x="1468270" y="438681"/>
                </a:lnTo>
                <a:cubicBezTo>
                  <a:pt x="1468270" y="196405"/>
                  <a:pt x="1624239" y="0"/>
                  <a:pt x="18166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D06296-5D45-4C9D-AC17-C58444D289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7607" y="2029725"/>
            <a:ext cx="2100888" cy="2766066"/>
          </a:xfrm>
          <a:custGeom>
            <a:avLst/>
            <a:gdLst>
              <a:gd name="connsiteX0" fmla="*/ 1816637 w 2100888"/>
              <a:gd name="connsiteY0" fmla="*/ 0 h 2766066"/>
              <a:gd name="connsiteX1" fmla="*/ 1916170 w 2100888"/>
              <a:gd name="connsiteY1" fmla="*/ 0 h 2766066"/>
              <a:gd name="connsiteX2" fmla="*/ 1986378 w 2100888"/>
              <a:gd name="connsiteY2" fmla="*/ 8913 h 2766066"/>
              <a:gd name="connsiteX3" fmla="*/ 2000987 w 2100888"/>
              <a:gd name="connsiteY3" fmla="*/ 14623 h 2766066"/>
              <a:gd name="connsiteX4" fmla="*/ 2000987 w 2100888"/>
              <a:gd name="connsiteY4" fmla="*/ 214284 h 2766066"/>
              <a:gd name="connsiteX5" fmla="*/ 1993228 w 2100888"/>
              <a:gd name="connsiteY5" fmla="*/ 208981 h 2766066"/>
              <a:gd name="connsiteX6" fmla="*/ 1916170 w 2100888"/>
              <a:gd name="connsiteY6" fmla="*/ 189390 h 2766066"/>
              <a:gd name="connsiteX7" fmla="*/ 1816637 w 2100888"/>
              <a:gd name="connsiteY7" fmla="*/ 189390 h 2766066"/>
              <a:gd name="connsiteX8" fmla="*/ 1618669 w 2100888"/>
              <a:gd name="connsiteY8" fmla="*/ 438681 h 2766066"/>
              <a:gd name="connsiteX9" fmla="*/ 1618669 w 2100888"/>
              <a:gd name="connsiteY9" fmla="*/ 552969 h 2766066"/>
              <a:gd name="connsiteX10" fmla="*/ 1666793 w 2100888"/>
              <a:gd name="connsiteY10" fmla="*/ 551107 h 2766066"/>
              <a:gd name="connsiteX11" fmla="*/ 2037196 w 2100888"/>
              <a:gd name="connsiteY11" fmla="*/ 541041 h 2766066"/>
              <a:gd name="connsiteX12" fmla="*/ 1836761 w 2100888"/>
              <a:gd name="connsiteY12" fmla="*/ 609047 h 2766066"/>
              <a:gd name="connsiteX13" fmla="*/ 1775089 w 2100888"/>
              <a:gd name="connsiteY13" fmla="*/ 779062 h 2766066"/>
              <a:gd name="connsiteX14" fmla="*/ 1682582 w 2100888"/>
              <a:gd name="connsiteY14" fmla="*/ 1246604 h 2766066"/>
              <a:gd name="connsiteX15" fmla="*/ 1590073 w 2100888"/>
              <a:gd name="connsiteY15" fmla="*/ 1646139 h 2766066"/>
              <a:gd name="connsiteX16" fmla="*/ 1300760 w 2100888"/>
              <a:gd name="connsiteY16" fmla="*/ 1834127 h 2766066"/>
              <a:gd name="connsiteX17" fmla="*/ 1242206 w 2100888"/>
              <a:gd name="connsiteY17" fmla="*/ 1848501 h 2766066"/>
              <a:gd name="connsiteX18" fmla="*/ 1240299 w 2100888"/>
              <a:gd name="connsiteY18" fmla="*/ 1861148 h 2766066"/>
              <a:gd name="connsiteX19" fmla="*/ 1234191 w 2100888"/>
              <a:gd name="connsiteY19" fmla="*/ 1937800 h 2766066"/>
              <a:gd name="connsiteX20" fmla="*/ 1210733 w 2100888"/>
              <a:gd name="connsiteY20" fmla="*/ 2263662 h 2766066"/>
              <a:gd name="connsiteX21" fmla="*/ 1187276 w 2100888"/>
              <a:gd name="connsiteY21" fmla="*/ 2542126 h 2766066"/>
              <a:gd name="connsiteX22" fmla="*/ 1179816 w 2100888"/>
              <a:gd name="connsiteY22" fmla="*/ 2565298 h 2766066"/>
              <a:gd name="connsiteX23" fmla="*/ 1284274 w 2100888"/>
              <a:gd name="connsiteY23" fmla="*/ 2571149 h 2766066"/>
              <a:gd name="connsiteX24" fmla="*/ 1627647 w 2100888"/>
              <a:gd name="connsiteY24" fmla="*/ 2664621 h 2766066"/>
              <a:gd name="connsiteX25" fmla="*/ 1065436 w 2100888"/>
              <a:gd name="connsiteY25" fmla="*/ 2766066 h 2766066"/>
              <a:gd name="connsiteX26" fmla="*/ 503224 w 2100888"/>
              <a:gd name="connsiteY26" fmla="*/ 2664621 h 2766066"/>
              <a:gd name="connsiteX27" fmla="*/ 846598 w 2100888"/>
              <a:gd name="connsiteY27" fmla="*/ 2571149 h 2766066"/>
              <a:gd name="connsiteX28" fmla="*/ 921602 w 2100888"/>
              <a:gd name="connsiteY28" fmla="*/ 2566947 h 2766066"/>
              <a:gd name="connsiteX29" fmla="*/ 913611 w 2100888"/>
              <a:gd name="connsiteY29" fmla="*/ 2542126 h 2766066"/>
              <a:gd name="connsiteX30" fmla="*/ 890154 w 2100888"/>
              <a:gd name="connsiteY30" fmla="*/ 2263662 h 2766066"/>
              <a:gd name="connsiteX31" fmla="*/ 866697 w 2100888"/>
              <a:gd name="connsiteY31" fmla="*/ 1937800 h 2766066"/>
              <a:gd name="connsiteX32" fmla="*/ 860588 w 2100888"/>
              <a:gd name="connsiteY32" fmla="*/ 1861148 h 2766066"/>
              <a:gd name="connsiteX33" fmla="*/ 858681 w 2100888"/>
              <a:gd name="connsiteY33" fmla="*/ 1848502 h 2766066"/>
              <a:gd name="connsiteX34" fmla="*/ 800128 w 2100888"/>
              <a:gd name="connsiteY34" fmla="*/ 1834128 h 2766066"/>
              <a:gd name="connsiteX35" fmla="*/ 510815 w 2100888"/>
              <a:gd name="connsiteY35" fmla="*/ 1646140 h 2766066"/>
              <a:gd name="connsiteX36" fmla="*/ 418307 w 2100888"/>
              <a:gd name="connsiteY36" fmla="*/ 1246604 h 2766066"/>
              <a:gd name="connsiteX37" fmla="*/ 325799 w 2100888"/>
              <a:gd name="connsiteY37" fmla="*/ 779063 h 2766066"/>
              <a:gd name="connsiteX38" fmla="*/ 264127 w 2100888"/>
              <a:gd name="connsiteY38" fmla="*/ 609048 h 2766066"/>
              <a:gd name="connsiteX39" fmla="*/ 63693 w 2100888"/>
              <a:gd name="connsiteY39" fmla="*/ 541042 h 2766066"/>
              <a:gd name="connsiteX40" fmla="*/ 314686 w 2100888"/>
              <a:gd name="connsiteY40" fmla="*/ 546922 h 2766066"/>
              <a:gd name="connsiteX41" fmla="*/ 326076 w 2100888"/>
              <a:gd name="connsiteY41" fmla="*/ 547322 h 2766066"/>
              <a:gd name="connsiteX42" fmla="*/ 324262 w 2100888"/>
              <a:gd name="connsiteY42" fmla="*/ 540946 h 2766066"/>
              <a:gd name="connsiteX43" fmla="*/ 458957 w 2100888"/>
              <a:gd name="connsiteY43" fmla="*/ 477845 h 2766066"/>
              <a:gd name="connsiteX44" fmla="*/ 504837 w 2100888"/>
              <a:gd name="connsiteY44" fmla="*/ 465060 h 2766066"/>
              <a:gd name="connsiteX45" fmla="*/ 496988 w 2100888"/>
              <a:gd name="connsiteY45" fmla="*/ 399071 h 2766066"/>
              <a:gd name="connsiteX46" fmla="*/ 550639 w 2100888"/>
              <a:gd name="connsiteY46" fmla="*/ 318784 h 2766066"/>
              <a:gd name="connsiteX47" fmla="*/ 629722 w 2100888"/>
              <a:gd name="connsiteY47" fmla="*/ 319472 h 2766066"/>
              <a:gd name="connsiteX48" fmla="*/ 757627 w 2100888"/>
              <a:gd name="connsiteY48" fmla="*/ 332120 h 2766066"/>
              <a:gd name="connsiteX49" fmla="*/ 782981 w 2100888"/>
              <a:gd name="connsiteY49" fmla="*/ 279604 h 2766066"/>
              <a:gd name="connsiteX50" fmla="*/ 792714 w 2100888"/>
              <a:gd name="connsiteY50" fmla="*/ 228600 h 2766066"/>
              <a:gd name="connsiteX51" fmla="*/ 883492 w 2100888"/>
              <a:gd name="connsiteY51" fmla="*/ 194781 h 2766066"/>
              <a:gd name="connsiteX52" fmla="*/ 1016303 w 2100888"/>
              <a:gd name="connsiteY52" fmla="*/ 248672 h 2766066"/>
              <a:gd name="connsiteX53" fmla="*/ 1111004 w 2100888"/>
              <a:gd name="connsiteY53" fmla="*/ 247848 h 2766066"/>
              <a:gd name="connsiteX54" fmla="*/ 1148132 w 2100888"/>
              <a:gd name="connsiteY54" fmla="*/ 294316 h 2766066"/>
              <a:gd name="connsiteX55" fmla="*/ 1045658 w 2100888"/>
              <a:gd name="connsiteY55" fmla="*/ 362641 h 2766066"/>
              <a:gd name="connsiteX56" fmla="*/ 1174543 w 2100888"/>
              <a:gd name="connsiteY56" fmla="*/ 383538 h 2766066"/>
              <a:gd name="connsiteX57" fmla="*/ 1239967 w 2100888"/>
              <a:gd name="connsiteY57" fmla="*/ 402235 h 2766066"/>
              <a:gd name="connsiteX58" fmla="*/ 1246835 w 2100888"/>
              <a:gd name="connsiteY58" fmla="*/ 459976 h 2766066"/>
              <a:gd name="connsiteX59" fmla="*/ 1222462 w 2100888"/>
              <a:gd name="connsiteY59" fmla="*/ 520740 h 2766066"/>
              <a:gd name="connsiteX60" fmla="*/ 1229197 w 2100888"/>
              <a:gd name="connsiteY60" fmla="*/ 560764 h 2766066"/>
              <a:gd name="connsiteX61" fmla="*/ 1229457 w 2100888"/>
              <a:gd name="connsiteY61" fmla="*/ 569859 h 2766066"/>
              <a:gd name="connsiteX62" fmla="*/ 1398574 w 2100888"/>
              <a:gd name="connsiteY62" fmla="*/ 561938 h 2766066"/>
              <a:gd name="connsiteX63" fmla="*/ 1468270 w 2100888"/>
              <a:gd name="connsiteY63" fmla="*/ 559013 h 2766066"/>
              <a:gd name="connsiteX64" fmla="*/ 1468270 w 2100888"/>
              <a:gd name="connsiteY64" fmla="*/ 438681 h 2766066"/>
              <a:gd name="connsiteX65" fmla="*/ 1816637 w 2100888"/>
              <a:gd name="connsiteY65" fmla="*/ 0 h 276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00888" h="2766066">
                <a:moveTo>
                  <a:pt x="1816637" y="0"/>
                </a:moveTo>
                <a:lnTo>
                  <a:pt x="1916170" y="0"/>
                </a:lnTo>
                <a:cubicBezTo>
                  <a:pt x="1940219" y="0"/>
                  <a:pt x="1963700" y="3070"/>
                  <a:pt x="1986378" y="8913"/>
                </a:cubicBezTo>
                <a:lnTo>
                  <a:pt x="2000987" y="14623"/>
                </a:lnTo>
                <a:lnTo>
                  <a:pt x="2000987" y="214284"/>
                </a:lnTo>
                <a:lnTo>
                  <a:pt x="1993228" y="208981"/>
                </a:lnTo>
                <a:cubicBezTo>
                  <a:pt x="1969544" y="196367"/>
                  <a:pt x="1943504" y="189390"/>
                  <a:pt x="1916170" y="189390"/>
                </a:cubicBezTo>
                <a:lnTo>
                  <a:pt x="1816637" y="189390"/>
                </a:lnTo>
                <a:cubicBezTo>
                  <a:pt x="1707303" y="189390"/>
                  <a:pt x="1618669" y="301001"/>
                  <a:pt x="1618669" y="438681"/>
                </a:cubicBezTo>
                <a:lnTo>
                  <a:pt x="1618669" y="552969"/>
                </a:lnTo>
                <a:lnTo>
                  <a:pt x="1666793" y="551107"/>
                </a:lnTo>
                <a:cubicBezTo>
                  <a:pt x="1834333" y="544915"/>
                  <a:pt x="1972151" y="541041"/>
                  <a:pt x="2037196" y="541041"/>
                </a:cubicBezTo>
                <a:cubicBezTo>
                  <a:pt x="2245338" y="541041"/>
                  <a:pt x="1880446" y="569377"/>
                  <a:pt x="1836761" y="609047"/>
                </a:cubicBezTo>
                <a:cubicBezTo>
                  <a:pt x="1793077" y="648717"/>
                  <a:pt x="1800786" y="672802"/>
                  <a:pt x="1775089" y="779062"/>
                </a:cubicBezTo>
                <a:cubicBezTo>
                  <a:pt x="1749393" y="885321"/>
                  <a:pt x="1713418" y="1102091"/>
                  <a:pt x="1682582" y="1246604"/>
                </a:cubicBezTo>
                <a:cubicBezTo>
                  <a:pt x="1651745" y="1391116"/>
                  <a:pt x="1664594" y="1545547"/>
                  <a:pt x="1590073" y="1646139"/>
                </a:cubicBezTo>
                <a:cubicBezTo>
                  <a:pt x="1524868" y="1734157"/>
                  <a:pt x="1443924" y="1793973"/>
                  <a:pt x="1300760" y="1834127"/>
                </a:cubicBezTo>
                <a:lnTo>
                  <a:pt x="1242206" y="1848501"/>
                </a:lnTo>
                <a:lnTo>
                  <a:pt x="1240299" y="1861148"/>
                </a:lnTo>
                <a:cubicBezTo>
                  <a:pt x="1238588" y="1878058"/>
                  <a:pt x="1237449" y="1900770"/>
                  <a:pt x="1234191" y="1937800"/>
                </a:cubicBezTo>
                <a:cubicBezTo>
                  <a:pt x="1227674" y="2011859"/>
                  <a:pt x="1218552" y="2162941"/>
                  <a:pt x="1210733" y="2263662"/>
                </a:cubicBezTo>
                <a:cubicBezTo>
                  <a:pt x="1202915" y="2364383"/>
                  <a:pt x="1206172" y="2472016"/>
                  <a:pt x="1187276" y="2542126"/>
                </a:cubicBezTo>
                <a:lnTo>
                  <a:pt x="1179816" y="2565298"/>
                </a:lnTo>
                <a:lnTo>
                  <a:pt x="1284274" y="2571149"/>
                </a:lnTo>
                <a:cubicBezTo>
                  <a:pt x="1486060" y="2586549"/>
                  <a:pt x="1627647" y="2622601"/>
                  <a:pt x="1627647" y="2664621"/>
                </a:cubicBezTo>
                <a:cubicBezTo>
                  <a:pt x="1627647" y="2720648"/>
                  <a:pt x="1375936" y="2766066"/>
                  <a:pt x="1065436" y="2766066"/>
                </a:cubicBezTo>
                <a:cubicBezTo>
                  <a:pt x="754935" y="2766066"/>
                  <a:pt x="503224" y="2720648"/>
                  <a:pt x="503224" y="2664621"/>
                </a:cubicBezTo>
                <a:cubicBezTo>
                  <a:pt x="503224" y="2622601"/>
                  <a:pt x="644812" y="2586549"/>
                  <a:pt x="846598" y="2571149"/>
                </a:cubicBezTo>
                <a:lnTo>
                  <a:pt x="921602" y="2566947"/>
                </a:lnTo>
                <a:lnTo>
                  <a:pt x="913611" y="2542126"/>
                </a:lnTo>
                <a:cubicBezTo>
                  <a:pt x="894715" y="2472016"/>
                  <a:pt x="897973" y="2364384"/>
                  <a:pt x="890154" y="2263662"/>
                </a:cubicBezTo>
                <a:cubicBezTo>
                  <a:pt x="882334" y="2162941"/>
                  <a:pt x="873212" y="2011860"/>
                  <a:pt x="866697" y="1937800"/>
                </a:cubicBezTo>
                <a:cubicBezTo>
                  <a:pt x="863439" y="1900770"/>
                  <a:pt x="862298" y="1878058"/>
                  <a:pt x="860588" y="1861148"/>
                </a:cubicBezTo>
                <a:lnTo>
                  <a:pt x="858681" y="1848502"/>
                </a:lnTo>
                <a:lnTo>
                  <a:pt x="800128" y="1834128"/>
                </a:lnTo>
                <a:cubicBezTo>
                  <a:pt x="656964" y="1793973"/>
                  <a:pt x="576020" y="1734158"/>
                  <a:pt x="510815" y="1646140"/>
                </a:cubicBezTo>
                <a:cubicBezTo>
                  <a:pt x="436294" y="1545548"/>
                  <a:pt x="449143" y="1391117"/>
                  <a:pt x="418307" y="1246604"/>
                </a:cubicBezTo>
                <a:cubicBezTo>
                  <a:pt x="387471" y="1102091"/>
                  <a:pt x="351495" y="885322"/>
                  <a:pt x="325799" y="779063"/>
                </a:cubicBezTo>
                <a:cubicBezTo>
                  <a:pt x="300102" y="672803"/>
                  <a:pt x="307811" y="648718"/>
                  <a:pt x="264127" y="609048"/>
                </a:cubicBezTo>
                <a:cubicBezTo>
                  <a:pt x="220443" y="569377"/>
                  <a:pt x="-144450" y="541042"/>
                  <a:pt x="63693" y="541042"/>
                </a:cubicBezTo>
                <a:cubicBezTo>
                  <a:pt x="112476" y="541042"/>
                  <a:pt x="202195" y="543221"/>
                  <a:pt x="314686" y="546922"/>
                </a:cubicBezTo>
                <a:lnTo>
                  <a:pt x="326076" y="547322"/>
                </a:lnTo>
                <a:lnTo>
                  <a:pt x="324262" y="540946"/>
                </a:lnTo>
                <a:cubicBezTo>
                  <a:pt x="319684" y="502453"/>
                  <a:pt x="458957" y="477845"/>
                  <a:pt x="458957" y="477845"/>
                </a:cubicBezTo>
                <a:cubicBezTo>
                  <a:pt x="489054" y="465197"/>
                  <a:pt x="498499" y="478189"/>
                  <a:pt x="504837" y="465060"/>
                </a:cubicBezTo>
                <a:cubicBezTo>
                  <a:pt x="511175" y="451931"/>
                  <a:pt x="489355" y="423450"/>
                  <a:pt x="496988" y="399071"/>
                </a:cubicBezTo>
                <a:cubicBezTo>
                  <a:pt x="504622" y="374691"/>
                  <a:pt x="528518" y="332051"/>
                  <a:pt x="550639" y="318784"/>
                </a:cubicBezTo>
                <a:cubicBezTo>
                  <a:pt x="572762" y="305518"/>
                  <a:pt x="595224" y="317249"/>
                  <a:pt x="629722" y="319472"/>
                </a:cubicBezTo>
                <a:cubicBezTo>
                  <a:pt x="664220" y="321694"/>
                  <a:pt x="732083" y="338765"/>
                  <a:pt x="757627" y="332120"/>
                </a:cubicBezTo>
                <a:cubicBezTo>
                  <a:pt x="783170" y="325476"/>
                  <a:pt x="777133" y="296857"/>
                  <a:pt x="782981" y="279604"/>
                </a:cubicBezTo>
                <a:cubicBezTo>
                  <a:pt x="788828" y="262350"/>
                  <a:pt x="775962" y="242737"/>
                  <a:pt x="792714" y="228600"/>
                </a:cubicBezTo>
                <a:cubicBezTo>
                  <a:pt x="809466" y="214462"/>
                  <a:pt x="846228" y="191436"/>
                  <a:pt x="883492" y="194781"/>
                </a:cubicBezTo>
                <a:cubicBezTo>
                  <a:pt x="920757" y="198126"/>
                  <a:pt x="978383" y="239828"/>
                  <a:pt x="1016303" y="248672"/>
                </a:cubicBezTo>
                <a:cubicBezTo>
                  <a:pt x="1054221" y="257517"/>
                  <a:pt x="1089033" y="240241"/>
                  <a:pt x="1111004" y="247848"/>
                </a:cubicBezTo>
                <a:cubicBezTo>
                  <a:pt x="1132977" y="255455"/>
                  <a:pt x="1159023" y="275183"/>
                  <a:pt x="1148132" y="294316"/>
                </a:cubicBezTo>
                <a:cubicBezTo>
                  <a:pt x="1137241" y="313447"/>
                  <a:pt x="1041256" y="347771"/>
                  <a:pt x="1045658" y="362641"/>
                </a:cubicBezTo>
                <a:cubicBezTo>
                  <a:pt x="1050059" y="377511"/>
                  <a:pt x="1174543" y="383538"/>
                  <a:pt x="1174543" y="383538"/>
                </a:cubicBezTo>
                <a:cubicBezTo>
                  <a:pt x="1206928" y="390137"/>
                  <a:pt x="1227919" y="389496"/>
                  <a:pt x="1239967" y="402235"/>
                </a:cubicBezTo>
                <a:cubicBezTo>
                  <a:pt x="1252016" y="414975"/>
                  <a:pt x="1249753" y="440225"/>
                  <a:pt x="1246835" y="459976"/>
                </a:cubicBezTo>
                <a:cubicBezTo>
                  <a:pt x="1243917" y="479727"/>
                  <a:pt x="1227493" y="496613"/>
                  <a:pt x="1222462" y="520740"/>
                </a:cubicBezTo>
                <a:cubicBezTo>
                  <a:pt x="1219947" y="532805"/>
                  <a:pt x="1226179" y="546455"/>
                  <a:pt x="1229197" y="560764"/>
                </a:cubicBezTo>
                <a:lnTo>
                  <a:pt x="1229457" y="569859"/>
                </a:lnTo>
                <a:lnTo>
                  <a:pt x="1398574" y="561938"/>
                </a:lnTo>
                <a:lnTo>
                  <a:pt x="1468270" y="559013"/>
                </a:lnTo>
                <a:lnTo>
                  <a:pt x="1468270" y="438681"/>
                </a:lnTo>
                <a:cubicBezTo>
                  <a:pt x="1468270" y="196404"/>
                  <a:pt x="1624239" y="0"/>
                  <a:pt x="18166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121425-5358-48F1-B269-8E775CCDAE68}"/>
              </a:ext>
            </a:extLst>
          </p:cNvPr>
          <p:cNvSpPr/>
          <p:nvPr userDrawn="1"/>
        </p:nvSpPr>
        <p:spPr>
          <a:xfrm>
            <a:off x="4366589" y="5051118"/>
            <a:ext cx="753724" cy="723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itle 21">
            <a:extLst>
              <a:ext uri="{FF2B5EF4-FFF2-40B4-BE49-F238E27FC236}">
                <a16:creationId xmlns:a16="http://schemas.microsoft.com/office/drawing/2014/main" id="{31185097-13AF-4B34-BD0D-6286A6DE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856"/>
            <a:ext cx="10515600" cy="587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6DD81D45-FF90-472D-B6A0-A5C29180A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6963" y="5443602"/>
            <a:ext cx="205153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ID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6D4D986C-4C3F-463F-AA04-B12410BEFF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2363" y="5443602"/>
            <a:ext cx="205153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ID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EB271599-78C0-4418-B691-DF2D46896D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6868" y="5455582"/>
            <a:ext cx="205153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ID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E1DAEAA5-E331-43A8-AF88-D38CF962ED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02268" y="5443602"/>
            <a:ext cx="205153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BFBB9-492D-4E74-9964-368680908BD5}"/>
              </a:ext>
            </a:extLst>
          </p:cNvPr>
          <p:cNvGrpSpPr/>
          <p:nvPr userDrawn="1"/>
        </p:nvGrpSpPr>
        <p:grpSpPr>
          <a:xfrm>
            <a:off x="4346097" y="1583836"/>
            <a:ext cx="656630" cy="445889"/>
            <a:chOff x="4346097" y="1375290"/>
            <a:chExt cx="656630" cy="445889"/>
          </a:xfrm>
          <a:solidFill>
            <a:srgbClr val="111B3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BC6225-63D6-4A3F-8D40-B7E9C11EB803}"/>
                </a:ext>
              </a:extLst>
            </p:cNvPr>
            <p:cNvSpPr/>
            <p:nvPr userDrawn="1"/>
          </p:nvSpPr>
          <p:spPr>
            <a:xfrm>
              <a:off x="4346097" y="1375290"/>
              <a:ext cx="301824" cy="445889"/>
            </a:xfrm>
            <a:custGeom>
              <a:avLst/>
              <a:gdLst/>
              <a:ahLst/>
              <a:cxnLst/>
              <a:rect l="l" t="t" r="r" b="b"/>
              <a:pathLst>
                <a:path w="301824" h="445889">
                  <a:moveTo>
                    <a:pt x="150614" y="0"/>
                  </a:moveTo>
                  <a:cubicBezTo>
                    <a:pt x="196850" y="0"/>
                    <a:pt x="233611" y="14982"/>
                    <a:pt x="260896" y="44946"/>
                  </a:cubicBezTo>
                  <a:cubicBezTo>
                    <a:pt x="288181" y="74910"/>
                    <a:pt x="301824" y="119062"/>
                    <a:pt x="301824" y="177403"/>
                  </a:cubicBezTo>
                  <a:lnTo>
                    <a:pt x="301824" y="268486"/>
                  </a:lnTo>
                  <a:cubicBezTo>
                    <a:pt x="301824" y="327025"/>
                    <a:pt x="288231" y="371227"/>
                    <a:pt x="261045" y="401092"/>
                  </a:cubicBezTo>
                  <a:cubicBezTo>
                    <a:pt x="233859" y="430956"/>
                    <a:pt x="197247" y="445889"/>
                    <a:pt x="151210" y="445889"/>
                  </a:cubicBezTo>
                  <a:cubicBezTo>
                    <a:pt x="104775" y="445889"/>
                    <a:pt x="67965" y="430956"/>
                    <a:pt x="40779" y="401092"/>
                  </a:cubicBezTo>
                  <a:cubicBezTo>
                    <a:pt x="13593" y="371227"/>
                    <a:pt x="0" y="327025"/>
                    <a:pt x="0" y="268486"/>
                  </a:cubicBezTo>
                  <a:lnTo>
                    <a:pt x="0" y="177403"/>
                  </a:lnTo>
                  <a:cubicBezTo>
                    <a:pt x="0" y="118864"/>
                    <a:pt x="13494" y="74662"/>
                    <a:pt x="40482" y="44797"/>
                  </a:cubicBezTo>
                  <a:cubicBezTo>
                    <a:pt x="67469" y="14932"/>
                    <a:pt x="104180" y="0"/>
                    <a:pt x="150614" y="0"/>
                  </a:cubicBezTo>
                  <a:close/>
                  <a:moveTo>
                    <a:pt x="150614" y="77390"/>
                  </a:moveTo>
                  <a:cubicBezTo>
                    <a:pt x="133946" y="77390"/>
                    <a:pt x="121395" y="84633"/>
                    <a:pt x="112961" y="99119"/>
                  </a:cubicBezTo>
                  <a:cubicBezTo>
                    <a:pt x="104527" y="113605"/>
                    <a:pt x="100311" y="137418"/>
                    <a:pt x="100311" y="170557"/>
                  </a:cubicBezTo>
                  <a:lnTo>
                    <a:pt x="100311" y="274737"/>
                  </a:lnTo>
                  <a:cubicBezTo>
                    <a:pt x="100311" y="308471"/>
                    <a:pt x="104577" y="332531"/>
                    <a:pt x="113110" y="346918"/>
                  </a:cubicBezTo>
                  <a:cubicBezTo>
                    <a:pt x="121643" y="361305"/>
                    <a:pt x="134343" y="368498"/>
                    <a:pt x="151210" y="368498"/>
                  </a:cubicBezTo>
                  <a:cubicBezTo>
                    <a:pt x="167680" y="368498"/>
                    <a:pt x="180182" y="361305"/>
                    <a:pt x="188714" y="346918"/>
                  </a:cubicBezTo>
                  <a:cubicBezTo>
                    <a:pt x="197247" y="332531"/>
                    <a:pt x="201514" y="308471"/>
                    <a:pt x="201514" y="274737"/>
                  </a:cubicBezTo>
                  <a:lnTo>
                    <a:pt x="201514" y="170557"/>
                  </a:lnTo>
                  <a:cubicBezTo>
                    <a:pt x="201514" y="137418"/>
                    <a:pt x="197148" y="113605"/>
                    <a:pt x="188417" y="99119"/>
                  </a:cubicBezTo>
                  <a:cubicBezTo>
                    <a:pt x="179686" y="84633"/>
                    <a:pt x="167085" y="77390"/>
                    <a:pt x="150614" y="7739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A49644-6051-4D9D-91C1-5D6B9345F22C}"/>
                </a:ext>
              </a:extLst>
            </p:cNvPr>
            <p:cNvSpPr/>
            <p:nvPr userDrawn="1"/>
          </p:nvSpPr>
          <p:spPr>
            <a:xfrm>
              <a:off x="4692219" y="1375290"/>
              <a:ext cx="310508" cy="439638"/>
            </a:xfrm>
            <a:custGeom>
              <a:avLst/>
              <a:gdLst/>
              <a:ahLst/>
              <a:cxnLst/>
              <a:rect l="l" t="t" r="r" b="b"/>
              <a:pathLst>
                <a:path w="310508" h="439638">
                  <a:moveTo>
                    <a:pt x="147392" y="0"/>
                  </a:moveTo>
                  <a:cubicBezTo>
                    <a:pt x="195017" y="0"/>
                    <a:pt x="232175" y="11708"/>
                    <a:pt x="258865" y="35123"/>
                  </a:cubicBezTo>
                  <a:cubicBezTo>
                    <a:pt x="285554" y="58539"/>
                    <a:pt x="298899" y="90587"/>
                    <a:pt x="298899" y="131266"/>
                  </a:cubicBezTo>
                  <a:cubicBezTo>
                    <a:pt x="298899" y="158651"/>
                    <a:pt x="291805" y="182860"/>
                    <a:pt x="277617" y="203894"/>
                  </a:cubicBezTo>
                  <a:cubicBezTo>
                    <a:pt x="263429" y="224929"/>
                    <a:pt x="237285" y="256183"/>
                    <a:pt x="199185" y="297656"/>
                  </a:cubicBezTo>
                  <a:lnTo>
                    <a:pt x="140546" y="360462"/>
                  </a:lnTo>
                  <a:lnTo>
                    <a:pt x="141439" y="362247"/>
                  </a:lnTo>
                  <a:lnTo>
                    <a:pt x="310508" y="362247"/>
                  </a:lnTo>
                  <a:lnTo>
                    <a:pt x="310508" y="439638"/>
                  </a:lnTo>
                  <a:lnTo>
                    <a:pt x="7196" y="439638"/>
                  </a:lnTo>
                  <a:lnTo>
                    <a:pt x="7196" y="374154"/>
                  </a:lnTo>
                  <a:lnTo>
                    <a:pt x="146499" y="227707"/>
                  </a:lnTo>
                  <a:cubicBezTo>
                    <a:pt x="164160" y="207466"/>
                    <a:pt x="177158" y="189408"/>
                    <a:pt x="185492" y="173533"/>
                  </a:cubicBezTo>
                  <a:cubicBezTo>
                    <a:pt x="193827" y="157658"/>
                    <a:pt x="197994" y="143867"/>
                    <a:pt x="197994" y="132159"/>
                  </a:cubicBezTo>
                  <a:cubicBezTo>
                    <a:pt x="197994" y="115490"/>
                    <a:pt x="193777" y="102195"/>
                    <a:pt x="185344" y="92273"/>
                  </a:cubicBezTo>
                  <a:cubicBezTo>
                    <a:pt x="176910" y="82351"/>
                    <a:pt x="164260" y="77390"/>
                    <a:pt x="147392" y="77390"/>
                  </a:cubicBezTo>
                  <a:cubicBezTo>
                    <a:pt x="132311" y="77390"/>
                    <a:pt x="120455" y="83790"/>
                    <a:pt x="111822" y="96589"/>
                  </a:cubicBezTo>
                  <a:cubicBezTo>
                    <a:pt x="103190" y="109388"/>
                    <a:pt x="98874" y="125710"/>
                    <a:pt x="98874" y="145554"/>
                  </a:cubicBezTo>
                  <a:lnTo>
                    <a:pt x="648" y="145554"/>
                  </a:lnTo>
                  <a:lnTo>
                    <a:pt x="53" y="143768"/>
                  </a:lnTo>
                  <a:cubicBezTo>
                    <a:pt x="-940" y="103683"/>
                    <a:pt x="12157" y="69701"/>
                    <a:pt x="39343" y="41820"/>
                  </a:cubicBezTo>
                  <a:cubicBezTo>
                    <a:pt x="66529" y="13940"/>
                    <a:pt x="102546" y="0"/>
                    <a:pt x="14739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DC410A-A7F8-45F9-824E-73B13EA30D38}"/>
              </a:ext>
            </a:extLst>
          </p:cNvPr>
          <p:cNvGrpSpPr/>
          <p:nvPr userDrawn="1"/>
        </p:nvGrpSpPr>
        <p:grpSpPr>
          <a:xfrm>
            <a:off x="1637082" y="1590087"/>
            <a:ext cx="566739" cy="445889"/>
            <a:chOff x="1637082" y="1381541"/>
            <a:chExt cx="566739" cy="445889"/>
          </a:xfrm>
          <a:solidFill>
            <a:srgbClr val="111B3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14DEF9-FCFB-4FC4-B4B7-233F452922FD}"/>
                </a:ext>
              </a:extLst>
            </p:cNvPr>
            <p:cNvSpPr txBox="1"/>
            <p:nvPr userDrawn="1"/>
          </p:nvSpPr>
          <p:spPr>
            <a:xfrm>
              <a:off x="1637082" y="1381541"/>
              <a:ext cx="301824" cy="445889"/>
            </a:xfrm>
            <a:custGeom>
              <a:avLst/>
              <a:gdLst/>
              <a:ahLst/>
              <a:cxnLst/>
              <a:rect l="l" t="t" r="r" b="b"/>
              <a:pathLst>
                <a:path w="301824" h="445889">
                  <a:moveTo>
                    <a:pt x="150614" y="0"/>
                  </a:moveTo>
                  <a:cubicBezTo>
                    <a:pt x="196850" y="0"/>
                    <a:pt x="233611" y="14982"/>
                    <a:pt x="260896" y="44946"/>
                  </a:cubicBezTo>
                  <a:cubicBezTo>
                    <a:pt x="288181" y="74910"/>
                    <a:pt x="301824" y="119062"/>
                    <a:pt x="301824" y="177403"/>
                  </a:cubicBezTo>
                  <a:lnTo>
                    <a:pt x="301824" y="268486"/>
                  </a:lnTo>
                  <a:cubicBezTo>
                    <a:pt x="301824" y="327025"/>
                    <a:pt x="288231" y="371227"/>
                    <a:pt x="261045" y="401092"/>
                  </a:cubicBezTo>
                  <a:cubicBezTo>
                    <a:pt x="233859" y="430956"/>
                    <a:pt x="197247" y="445889"/>
                    <a:pt x="151210" y="445889"/>
                  </a:cubicBezTo>
                  <a:cubicBezTo>
                    <a:pt x="104775" y="445889"/>
                    <a:pt x="67965" y="430956"/>
                    <a:pt x="40779" y="401092"/>
                  </a:cubicBezTo>
                  <a:cubicBezTo>
                    <a:pt x="13593" y="371227"/>
                    <a:pt x="0" y="327025"/>
                    <a:pt x="0" y="268486"/>
                  </a:cubicBezTo>
                  <a:lnTo>
                    <a:pt x="0" y="177403"/>
                  </a:lnTo>
                  <a:cubicBezTo>
                    <a:pt x="0" y="118864"/>
                    <a:pt x="13494" y="74662"/>
                    <a:pt x="40482" y="44797"/>
                  </a:cubicBezTo>
                  <a:cubicBezTo>
                    <a:pt x="67469" y="14932"/>
                    <a:pt x="104180" y="0"/>
                    <a:pt x="150614" y="0"/>
                  </a:cubicBezTo>
                  <a:close/>
                  <a:moveTo>
                    <a:pt x="150614" y="77390"/>
                  </a:moveTo>
                  <a:cubicBezTo>
                    <a:pt x="133946" y="77390"/>
                    <a:pt x="121394" y="84633"/>
                    <a:pt x="112961" y="99119"/>
                  </a:cubicBezTo>
                  <a:cubicBezTo>
                    <a:pt x="104527" y="113605"/>
                    <a:pt x="100310" y="137418"/>
                    <a:pt x="100310" y="170557"/>
                  </a:cubicBezTo>
                  <a:lnTo>
                    <a:pt x="100310" y="274736"/>
                  </a:lnTo>
                  <a:cubicBezTo>
                    <a:pt x="100310" y="308471"/>
                    <a:pt x="104577" y="332531"/>
                    <a:pt x="113110" y="346918"/>
                  </a:cubicBezTo>
                  <a:cubicBezTo>
                    <a:pt x="121643" y="361305"/>
                    <a:pt x="134342" y="368498"/>
                    <a:pt x="151210" y="368498"/>
                  </a:cubicBezTo>
                  <a:cubicBezTo>
                    <a:pt x="167680" y="368498"/>
                    <a:pt x="180182" y="361305"/>
                    <a:pt x="188714" y="346918"/>
                  </a:cubicBezTo>
                  <a:cubicBezTo>
                    <a:pt x="197247" y="332531"/>
                    <a:pt x="201514" y="308471"/>
                    <a:pt x="201514" y="274736"/>
                  </a:cubicBezTo>
                  <a:lnTo>
                    <a:pt x="201514" y="170557"/>
                  </a:lnTo>
                  <a:cubicBezTo>
                    <a:pt x="201514" y="137418"/>
                    <a:pt x="197148" y="113605"/>
                    <a:pt x="188417" y="99119"/>
                  </a:cubicBezTo>
                  <a:cubicBezTo>
                    <a:pt x="179685" y="84633"/>
                    <a:pt x="167085" y="77390"/>
                    <a:pt x="150614" y="7739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48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9E9EA8-D484-4E39-A500-E49FE601AA16}"/>
                </a:ext>
              </a:extLst>
            </p:cNvPr>
            <p:cNvSpPr txBox="1"/>
            <p:nvPr userDrawn="1"/>
          </p:nvSpPr>
          <p:spPr>
            <a:xfrm>
              <a:off x="2006772" y="1387494"/>
              <a:ext cx="197049" cy="433685"/>
            </a:xfrm>
            <a:custGeom>
              <a:avLst/>
              <a:gdLst/>
              <a:ahLst/>
              <a:cxnLst/>
              <a:rect l="l" t="t" r="r" b="b"/>
              <a:pathLst>
                <a:path w="197049" h="433685">
                  <a:moveTo>
                    <a:pt x="197049" y="0"/>
                  </a:moveTo>
                  <a:lnTo>
                    <a:pt x="197049" y="433685"/>
                  </a:lnTo>
                  <a:lnTo>
                    <a:pt x="96739" y="433685"/>
                  </a:lnTo>
                  <a:lnTo>
                    <a:pt x="96739" y="101203"/>
                  </a:lnTo>
                  <a:lnTo>
                    <a:pt x="0" y="101203"/>
                  </a:lnTo>
                  <a:lnTo>
                    <a:pt x="0" y="30361"/>
                  </a:lnTo>
                  <a:lnTo>
                    <a:pt x="19704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48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7DE573-763C-4156-9F8D-D977837879F1}"/>
              </a:ext>
            </a:extLst>
          </p:cNvPr>
          <p:cNvGrpSpPr/>
          <p:nvPr userDrawn="1"/>
        </p:nvGrpSpPr>
        <p:grpSpPr>
          <a:xfrm>
            <a:off x="9892633" y="1571334"/>
            <a:ext cx="662285" cy="445889"/>
            <a:chOff x="9892633" y="1362788"/>
            <a:chExt cx="662285" cy="445889"/>
          </a:xfrm>
          <a:solidFill>
            <a:srgbClr val="111B3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3588A9-4E93-4F3E-A40F-2470EEACE92B}"/>
                </a:ext>
              </a:extLst>
            </p:cNvPr>
            <p:cNvSpPr txBox="1"/>
            <p:nvPr userDrawn="1"/>
          </p:nvSpPr>
          <p:spPr>
            <a:xfrm>
              <a:off x="9892633" y="1362788"/>
              <a:ext cx="301824" cy="445889"/>
            </a:xfrm>
            <a:custGeom>
              <a:avLst/>
              <a:gdLst/>
              <a:ahLst/>
              <a:cxnLst/>
              <a:rect l="l" t="t" r="r" b="b"/>
              <a:pathLst>
                <a:path w="301824" h="445889">
                  <a:moveTo>
                    <a:pt x="150614" y="0"/>
                  </a:moveTo>
                  <a:cubicBezTo>
                    <a:pt x="196850" y="0"/>
                    <a:pt x="233611" y="14982"/>
                    <a:pt x="260896" y="44946"/>
                  </a:cubicBezTo>
                  <a:cubicBezTo>
                    <a:pt x="288181" y="74910"/>
                    <a:pt x="301824" y="119062"/>
                    <a:pt x="301824" y="177403"/>
                  </a:cubicBezTo>
                  <a:lnTo>
                    <a:pt x="301824" y="268486"/>
                  </a:lnTo>
                  <a:cubicBezTo>
                    <a:pt x="301824" y="327025"/>
                    <a:pt x="288231" y="371227"/>
                    <a:pt x="261045" y="401092"/>
                  </a:cubicBezTo>
                  <a:cubicBezTo>
                    <a:pt x="233859" y="430957"/>
                    <a:pt x="197247" y="445889"/>
                    <a:pt x="151210" y="445889"/>
                  </a:cubicBezTo>
                  <a:cubicBezTo>
                    <a:pt x="104775" y="445889"/>
                    <a:pt x="67965" y="430957"/>
                    <a:pt x="40779" y="401092"/>
                  </a:cubicBezTo>
                  <a:cubicBezTo>
                    <a:pt x="13593" y="371227"/>
                    <a:pt x="0" y="327025"/>
                    <a:pt x="0" y="268486"/>
                  </a:cubicBezTo>
                  <a:lnTo>
                    <a:pt x="0" y="177403"/>
                  </a:lnTo>
                  <a:cubicBezTo>
                    <a:pt x="0" y="118864"/>
                    <a:pt x="13494" y="74662"/>
                    <a:pt x="40482" y="44797"/>
                  </a:cubicBezTo>
                  <a:cubicBezTo>
                    <a:pt x="67469" y="14932"/>
                    <a:pt x="104180" y="0"/>
                    <a:pt x="150614" y="0"/>
                  </a:cubicBezTo>
                  <a:close/>
                  <a:moveTo>
                    <a:pt x="150614" y="77391"/>
                  </a:moveTo>
                  <a:cubicBezTo>
                    <a:pt x="133946" y="77391"/>
                    <a:pt x="121395" y="84634"/>
                    <a:pt x="112961" y="99119"/>
                  </a:cubicBezTo>
                  <a:cubicBezTo>
                    <a:pt x="104527" y="113605"/>
                    <a:pt x="100311" y="137418"/>
                    <a:pt x="100311" y="170557"/>
                  </a:cubicBezTo>
                  <a:lnTo>
                    <a:pt x="100311" y="274737"/>
                  </a:lnTo>
                  <a:cubicBezTo>
                    <a:pt x="100311" y="308471"/>
                    <a:pt x="104577" y="332532"/>
                    <a:pt x="113110" y="346918"/>
                  </a:cubicBezTo>
                  <a:cubicBezTo>
                    <a:pt x="121643" y="361305"/>
                    <a:pt x="134343" y="368498"/>
                    <a:pt x="151210" y="368498"/>
                  </a:cubicBezTo>
                  <a:cubicBezTo>
                    <a:pt x="167680" y="368498"/>
                    <a:pt x="180182" y="361305"/>
                    <a:pt x="188714" y="346918"/>
                  </a:cubicBezTo>
                  <a:cubicBezTo>
                    <a:pt x="197247" y="332532"/>
                    <a:pt x="201514" y="308471"/>
                    <a:pt x="201514" y="274737"/>
                  </a:cubicBezTo>
                  <a:lnTo>
                    <a:pt x="201514" y="170557"/>
                  </a:lnTo>
                  <a:cubicBezTo>
                    <a:pt x="201514" y="137418"/>
                    <a:pt x="197148" y="113605"/>
                    <a:pt x="188417" y="99119"/>
                  </a:cubicBezTo>
                  <a:cubicBezTo>
                    <a:pt x="179686" y="84634"/>
                    <a:pt x="167085" y="77391"/>
                    <a:pt x="150614" y="773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48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B5B7B6-9E48-4977-BE39-614E321D984E}"/>
                </a:ext>
              </a:extLst>
            </p:cNvPr>
            <p:cNvSpPr txBox="1"/>
            <p:nvPr userDrawn="1"/>
          </p:nvSpPr>
          <p:spPr>
            <a:xfrm>
              <a:off x="10236724" y="1369039"/>
              <a:ext cx="318194" cy="433387"/>
            </a:xfrm>
            <a:custGeom>
              <a:avLst/>
              <a:gdLst/>
              <a:ahLst/>
              <a:cxnLst/>
              <a:rect l="l" t="t" r="r" b="b"/>
              <a:pathLst>
                <a:path w="318194" h="433387">
                  <a:moveTo>
                    <a:pt x="173831" y="0"/>
                  </a:moveTo>
                  <a:lnTo>
                    <a:pt x="274439" y="0"/>
                  </a:lnTo>
                  <a:lnTo>
                    <a:pt x="274439" y="264616"/>
                  </a:lnTo>
                  <a:lnTo>
                    <a:pt x="318194" y="264616"/>
                  </a:lnTo>
                  <a:lnTo>
                    <a:pt x="318194" y="342007"/>
                  </a:lnTo>
                  <a:lnTo>
                    <a:pt x="274439" y="342007"/>
                  </a:lnTo>
                  <a:lnTo>
                    <a:pt x="274439" y="433387"/>
                  </a:lnTo>
                  <a:lnTo>
                    <a:pt x="173831" y="433387"/>
                  </a:lnTo>
                  <a:lnTo>
                    <a:pt x="173831" y="342007"/>
                  </a:lnTo>
                  <a:lnTo>
                    <a:pt x="5953" y="342007"/>
                  </a:lnTo>
                  <a:lnTo>
                    <a:pt x="0" y="280569"/>
                  </a:lnTo>
                  <a:lnTo>
                    <a:pt x="173831" y="893"/>
                  </a:lnTo>
                  <a:lnTo>
                    <a:pt x="173831" y="0"/>
                  </a:lnTo>
                  <a:close/>
                  <a:moveTo>
                    <a:pt x="172045" y="130076"/>
                  </a:moveTo>
                  <a:lnTo>
                    <a:pt x="164306" y="142335"/>
                  </a:lnTo>
                  <a:lnTo>
                    <a:pt x="89892" y="264616"/>
                  </a:lnTo>
                  <a:lnTo>
                    <a:pt x="173831" y="264616"/>
                  </a:lnTo>
                  <a:lnTo>
                    <a:pt x="173831" y="130675"/>
                  </a:lnTo>
                  <a:lnTo>
                    <a:pt x="172045" y="13007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48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02C587-55ED-47E5-91CE-EE7CAA5B6245}"/>
              </a:ext>
            </a:extLst>
          </p:cNvPr>
          <p:cNvGrpSpPr/>
          <p:nvPr userDrawn="1"/>
        </p:nvGrpSpPr>
        <p:grpSpPr>
          <a:xfrm>
            <a:off x="7140983" y="1577585"/>
            <a:ext cx="655735" cy="445889"/>
            <a:chOff x="7140983" y="1369039"/>
            <a:chExt cx="655735" cy="445889"/>
          </a:xfrm>
          <a:solidFill>
            <a:srgbClr val="111B3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19EBF6-5373-403A-B4A6-50125CF8D754}"/>
                </a:ext>
              </a:extLst>
            </p:cNvPr>
            <p:cNvSpPr txBox="1"/>
            <p:nvPr userDrawn="1"/>
          </p:nvSpPr>
          <p:spPr>
            <a:xfrm>
              <a:off x="7140983" y="1369039"/>
              <a:ext cx="301823" cy="445889"/>
            </a:xfrm>
            <a:custGeom>
              <a:avLst/>
              <a:gdLst/>
              <a:ahLst/>
              <a:cxnLst/>
              <a:rect l="l" t="t" r="r" b="b"/>
              <a:pathLst>
                <a:path w="301823" h="445889">
                  <a:moveTo>
                    <a:pt x="150614" y="0"/>
                  </a:moveTo>
                  <a:cubicBezTo>
                    <a:pt x="196850" y="0"/>
                    <a:pt x="233610" y="14982"/>
                    <a:pt x="260895" y="44946"/>
                  </a:cubicBezTo>
                  <a:cubicBezTo>
                    <a:pt x="288180" y="74910"/>
                    <a:pt x="301823" y="119062"/>
                    <a:pt x="301823" y="177403"/>
                  </a:cubicBezTo>
                  <a:lnTo>
                    <a:pt x="301823" y="268486"/>
                  </a:lnTo>
                  <a:cubicBezTo>
                    <a:pt x="301823" y="327025"/>
                    <a:pt x="288230" y="371227"/>
                    <a:pt x="261044" y="401092"/>
                  </a:cubicBezTo>
                  <a:cubicBezTo>
                    <a:pt x="233858" y="430957"/>
                    <a:pt x="197246" y="445889"/>
                    <a:pt x="151209" y="445889"/>
                  </a:cubicBezTo>
                  <a:cubicBezTo>
                    <a:pt x="104775" y="445889"/>
                    <a:pt x="67964" y="430957"/>
                    <a:pt x="40778" y="401092"/>
                  </a:cubicBezTo>
                  <a:cubicBezTo>
                    <a:pt x="13592" y="371227"/>
                    <a:pt x="0" y="327025"/>
                    <a:pt x="0" y="268486"/>
                  </a:cubicBezTo>
                  <a:lnTo>
                    <a:pt x="0" y="177403"/>
                  </a:lnTo>
                  <a:cubicBezTo>
                    <a:pt x="0" y="118864"/>
                    <a:pt x="13493" y="74662"/>
                    <a:pt x="40481" y="44797"/>
                  </a:cubicBezTo>
                  <a:cubicBezTo>
                    <a:pt x="67468" y="14932"/>
                    <a:pt x="104179" y="0"/>
                    <a:pt x="150614" y="0"/>
                  </a:cubicBezTo>
                  <a:close/>
                  <a:moveTo>
                    <a:pt x="150614" y="77391"/>
                  </a:moveTo>
                  <a:cubicBezTo>
                    <a:pt x="133945" y="77391"/>
                    <a:pt x="121394" y="84634"/>
                    <a:pt x="112960" y="99119"/>
                  </a:cubicBezTo>
                  <a:cubicBezTo>
                    <a:pt x="104526" y="113605"/>
                    <a:pt x="100310" y="137418"/>
                    <a:pt x="100310" y="170557"/>
                  </a:cubicBezTo>
                  <a:lnTo>
                    <a:pt x="100310" y="274737"/>
                  </a:lnTo>
                  <a:cubicBezTo>
                    <a:pt x="100310" y="308471"/>
                    <a:pt x="104576" y="332532"/>
                    <a:pt x="113109" y="346918"/>
                  </a:cubicBezTo>
                  <a:cubicBezTo>
                    <a:pt x="121642" y="361305"/>
                    <a:pt x="134342" y="368498"/>
                    <a:pt x="151209" y="368498"/>
                  </a:cubicBezTo>
                  <a:cubicBezTo>
                    <a:pt x="167679" y="368498"/>
                    <a:pt x="180181" y="361305"/>
                    <a:pt x="188714" y="346918"/>
                  </a:cubicBezTo>
                  <a:cubicBezTo>
                    <a:pt x="197246" y="332532"/>
                    <a:pt x="201513" y="308471"/>
                    <a:pt x="201513" y="274737"/>
                  </a:cubicBezTo>
                  <a:lnTo>
                    <a:pt x="201513" y="170557"/>
                  </a:lnTo>
                  <a:cubicBezTo>
                    <a:pt x="201513" y="137418"/>
                    <a:pt x="197147" y="113605"/>
                    <a:pt x="188416" y="99119"/>
                  </a:cubicBezTo>
                  <a:cubicBezTo>
                    <a:pt x="179685" y="84634"/>
                    <a:pt x="167084" y="77391"/>
                    <a:pt x="150614" y="773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48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17A026-576F-46D8-9272-B56101B8C417}"/>
                </a:ext>
              </a:extLst>
            </p:cNvPr>
            <p:cNvSpPr txBox="1"/>
            <p:nvPr userDrawn="1"/>
          </p:nvSpPr>
          <p:spPr>
            <a:xfrm>
              <a:off x="7483834" y="1369039"/>
              <a:ext cx="312884" cy="445889"/>
            </a:xfrm>
            <a:custGeom>
              <a:avLst/>
              <a:gdLst/>
              <a:ahLst/>
              <a:cxnLst/>
              <a:rect l="l" t="t" r="r" b="b"/>
              <a:pathLst>
                <a:path w="312884" h="445889">
                  <a:moveTo>
                    <a:pt x="150959" y="0"/>
                  </a:moveTo>
                  <a:cubicBezTo>
                    <a:pt x="197989" y="0"/>
                    <a:pt x="235593" y="10765"/>
                    <a:pt x="263771" y="32296"/>
                  </a:cubicBezTo>
                  <a:cubicBezTo>
                    <a:pt x="291949" y="53826"/>
                    <a:pt x="306038" y="84336"/>
                    <a:pt x="306038" y="123825"/>
                  </a:cubicBezTo>
                  <a:cubicBezTo>
                    <a:pt x="306038" y="143470"/>
                    <a:pt x="299936" y="161578"/>
                    <a:pt x="287732" y="178147"/>
                  </a:cubicBezTo>
                  <a:cubicBezTo>
                    <a:pt x="275528" y="194717"/>
                    <a:pt x="259207" y="207665"/>
                    <a:pt x="238768" y="216991"/>
                  </a:cubicBezTo>
                  <a:cubicBezTo>
                    <a:pt x="261985" y="225524"/>
                    <a:pt x="280142" y="238472"/>
                    <a:pt x="293239" y="255835"/>
                  </a:cubicBezTo>
                  <a:cubicBezTo>
                    <a:pt x="306336" y="273199"/>
                    <a:pt x="312884" y="293985"/>
                    <a:pt x="312884" y="318194"/>
                  </a:cubicBezTo>
                  <a:cubicBezTo>
                    <a:pt x="312884" y="357882"/>
                    <a:pt x="297704" y="389086"/>
                    <a:pt x="267343" y="411807"/>
                  </a:cubicBezTo>
                  <a:cubicBezTo>
                    <a:pt x="236982" y="434528"/>
                    <a:pt x="198187" y="445889"/>
                    <a:pt x="150959" y="445889"/>
                  </a:cubicBezTo>
                  <a:cubicBezTo>
                    <a:pt x="110280" y="445889"/>
                    <a:pt x="74710" y="435223"/>
                    <a:pt x="44249" y="413891"/>
                  </a:cubicBezTo>
                  <a:cubicBezTo>
                    <a:pt x="13789" y="392559"/>
                    <a:pt x="-945" y="361652"/>
                    <a:pt x="48" y="321171"/>
                  </a:cubicBezTo>
                  <a:lnTo>
                    <a:pt x="643" y="319385"/>
                  </a:lnTo>
                  <a:lnTo>
                    <a:pt x="98869" y="319385"/>
                  </a:lnTo>
                  <a:cubicBezTo>
                    <a:pt x="98869" y="333276"/>
                    <a:pt x="104277" y="344934"/>
                    <a:pt x="115092" y="354360"/>
                  </a:cubicBezTo>
                  <a:cubicBezTo>
                    <a:pt x="125907" y="363786"/>
                    <a:pt x="139053" y="368498"/>
                    <a:pt x="154531" y="368498"/>
                  </a:cubicBezTo>
                  <a:cubicBezTo>
                    <a:pt x="172192" y="368498"/>
                    <a:pt x="186281" y="363537"/>
                    <a:pt x="196798" y="353616"/>
                  </a:cubicBezTo>
                  <a:cubicBezTo>
                    <a:pt x="207315" y="343694"/>
                    <a:pt x="212574" y="331192"/>
                    <a:pt x="212574" y="316111"/>
                  </a:cubicBezTo>
                  <a:cubicBezTo>
                    <a:pt x="212574" y="295077"/>
                    <a:pt x="207067" y="279747"/>
                    <a:pt x="196054" y="270123"/>
                  </a:cubicBezTo>
                  <a:cubicBezTo>
                    <a:pt x="185041" y="260499"/>
                    <a:pt x="169513" y="255687"/>
                    <a:pt x="149471" y="255687"/>
                  </a:cubicBezTo>
                  <a:lnTo>
                    <a:pt x="102144" y="255687"/>
                  </a:lnTo>
                  <a:lnTo>
                    <a:pt x="102144" y="180975"/>
                  </a:lnTo>
                  <a:lnTo>
                    <a:pt x="149471" y="180975"/>
                  </a:lnTo>
                  <a:cubicBezTo>
                    <a:pt x="167529" y="180975"/>
                    <a:pt x="181419" y="176113"/>
                    <a:pt x="191143" y="166390"/>
                  </a:cubicBezTo>
                  <a:cubicBezTo>
                    <a:pt x="200866" y="156666"/>
                    <a:pt x="205728" y="143173"/>
                    <a:pt x="205728" y="125909"/>
                  </a:cubicBezTo>
                  <a:cubicBezTo>
                    <a:pt x="205728" y="112216"/>
                    <a:pt x="201362" y="100707"/>
                    <a:pt x="192631" y="91380"/>
                  </a:cubicBezTo>
                  <a:cubicBezTo>
                    <a:pt x="183900" y="82054"/>
                    <a:pt x="171200" y="77391"/>
                    <a:pt x="154531" y="77391"/>
                  </a:cubicBezTo>
                  <a:cubicBezTo>
                    <a:pt x="141434" y="77391"/>
                    <a:pt x="129925" y="81161"/>
                    <a:pt x="120003" y="88702"/>
                  </a:cubicBezTo>
                  <a:cubicBezTo>
                    <a:pt x="110081" y="96242"/>
                    <a:pt x="105120" y="105966"/>
                    <a:pt x="105120" y="117872"/>
                  </a:cubicBezTo>
                  <a:lnTo>
                    <a:pt x="7489" y="117872"/>
                  </a:lnTo>
                  <a:lnTo>
                    <a:pt x="6894" y="116086"/>
                  </a:lnTo>
                  <a:cubicBezTo>
                    <a:pt x="5703" y="81558"/>
                    <a:pt x="19296" y="53578"/>
                    <a:pt x="47673" y="32147"/>
                  </a:cubicBezTo>
                  <a:cubicBezTo>
                    <a:pt x="76049" y="10716"/>
                    <a:pt x="110478" y="0"/>
                    <a:pt x="1509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4800" b="0" i="0" u="none" strike="noStrike" kern="1200" cap="none" spc="0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AA785C95-4C31-45D0-881E-3F9645F8FE82}"/>
              </a:ext>
            </a:extLst>
          </p:cNvPr>
          <p:cNvSpPr/>
          <p:nvPr userDrawn="1"/>
        </p:nvSpPr>
        <p:spPr>
          <a:xfrm>
            <a:off x="1629910" y="5047368"/>
            <a:ext cx="753724" cy="723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5C67DB-7D4A-4066-A086-91FA21E747B8}"/>
              </a:ext>
            </a:extLst>
          </p:cNvPr>
          <p:cNvSpPr/>
          <p:nvPr userDrawn="1"/>
        </p:nvSpPr>
        <p:spPr>
          <a:xfrm>
            <a:off x="7091988" y="5047368"/>
            <a:ext cx="753724" cy="723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253C1C4-1A0D-4E9E-B763-D2178A9ED500}"/>
              </a:ext>
            </a:extLst>
          </p:cNvPr>
          <p:cNvSpPr/>
          <p:nvPr userDrawn="1"/>
        </p:nvSpPr>
        <p:spPr>
          <a:xfrm>
            <a:off x="9818159" y="5047368"/>
            <a:ext cx="753724" cy="723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54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0F9E656-00D0-4796-B362-85CB02004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6088" y="1565465"/>
            <a:ext cx="4958882" cy="3727073"/>
          </a:xfrm>
          <a:custGeom>
            <a:avLst/>
            <a:gdLst>
              <a:gd name="connsiteX0" fmla="*/ 1782968 w 4958882"/>
              <a:gd name="connsiteY0" fmla="*/ 297 h 3727073"/>
              <a:gd name="connsiteX1" fmla="*/ 1990898 w 4958882"/>
              <a:gd name="connsiteY1" fmla="*/ 49903 h 3727073"/>
              <a:gd name="connsiteX2" fmla="*/ 2253367 w 4958882"/>
              <a:gd name="connsiteY2" fmla="*/ 764521 h 3727073"/>
              <a:gd name="connsiteX3" fmla="*/ 1026989 w 4958882"/>
              <a:gd name="connsiteY3" fmla="*/ 3414702 h 3727073"/>
              <a:gd name="connsiteX4" fmla="*/ 312372 w 4958882"/>
              <a:gd name="connsiteY4" fmla="*/ 3677170 h 3727073"/>
              <a:gd name="connsiteX5" fmla="*/ 49903 w 4958882"/>
              <a:gd name="connsiteY5" fmla="*/ 2962553 h 3727073"/>
              <a:gd name="connsiteX6" fmla="*/ 1276280 w 4958882"/>
              <a:gd name="connsiteY6" fmla="*/ 312372 h 3727073"/>
              <a:gd name="connsiteX7" fmla="*/ 1782968 w 4958882"/>
              <a:gd name="connsiteY7" fmla="*/ 297 h 3727073"/>
              <a:gd name="connsiteX8" fmla="*/ 4438582 w 4958882"/>
              <a:gd name="connsiteY8" fmla="*/ 297 h 3727073"/>
              <a:gd name="connsiteX9" fmla="*/ 4646511 w 4958882"/>
              <a:gd name="connsiteY9" fmla="*/ 49903 h 3727073"/>
              <a:gd name="connsiteX10" fmla="*/ 4908980 w 4958882"/>
              <a:gd name="connsiteY10" fmla="*/ 764521 h 3727073"/>
              <a:gd name="connsiteX11" fmla="*/ 3682602 w 4958882"/>
              <a:gd name="connsiteY11" fmla="*/ 3414701 h 3727073"/>
              <a:gd name="connsiteX12" fmla="*/ 2967985 w 4958882"/>
              <a:gd name="connsiteY12" fmla="*/ 3677171 h 3727073"/>
              <a:gd name="connsiteX13" fmla="*/ 2705516 w 4958882"/>
              <a:gd name="connsiteY13" fmla="*/ 2962552 h 3727073"/>
              <a:gd name="connsiteX14" fmla="*/ 3931894 w 4958882"/>
              <a:gd name="connsiteY14" fmla="*/ 312372 h 3727073"/>
              <a:gd name="connsiteX15" fmla="*/ 4438582 w 4958882"/>
              <a:gd name="connsiteY15" fmla="*/ 297 h 3727073"/>
              <a:gd name="connsiteX16" fmla="*/ 3110777 w 4958882"/>
              <a:gd name="connsiteY16" fmla="*/ 297 h 3727073"/>
              <a:gd name="connsiteX17" fmla="*/ 3318706 w 4958882"/>
              <a:gd name="connsiteY17" fmla="*/ 49904 h 3727073"/>
              <a:gd name="connsiteX18" fmla="*/ 3581175 w 4958882"/>
              <a:gd name="connsiteY18" fmla="*/ 764521 h 3727073"/>
              <a:gd name="connsiteX19" fmla="*/ 2354797 w 4958882"/>
              <a:gd name="connsiteY19" fmla="*/ 3414701 h 3727073"/>
              <a:gd name="connsiteX20" fmla="*/ 1640180 w 4958882"/>
              <a:gd name="connsiteY20" fmla="*/ 3677171 h 3727073"/>
              <a:gd name="connsiteX21" fmla="*/ 1377711 w 4958882"/>
              <a:gd name="connsiteY21" fmla="*/ 2962552 h 3727073"/>
              <a:gd name="connsiteX22" fmla="*/ 2604088 w 4958882"/>
              <a:gd name="connsiteY22" fmla="*/ 312373 h 3727073"/>
              <a:gd name="connsiteX23" fmla="*/ 3110777 w 4958882"/>
              <a:gd name="connsiteY23" fmla="*/ 297 h 372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58882" h="3727073">
                <a:moveTo>
                  <a:pt x="1782968" y="297"/>
                </a:moveTo>
                <a:cubicBezTo>
                  <a:pt x="1852857" y="2622"/>
                  <a:pt x="1923444" y="18689"/>
                  <a:pt x="1990898" y="49903"/>
                </a:cubicBezTo>
                <a:cubicBezTo>
                  <a:pt x="2260713" y="174761"/>
                  <a:pt x="2378224" y="494706"/>
                  <a:pt x="2253367" y="764521"/>
                </a:cubicBezTo>
                <a:lnTo>
                  <a:pt x="1026989" y="3414702"/>
                </a:lnTo>
                <a:cubicBezTo>
                  <a:pt x="902132" y="3684517"/>
                  <a:pt x="582187" y="3802028"/>
                  <a:pt x="312372" y="3677170"/>
                </a:cubicBezTo>
                <a:cubicBezTo>
                  <a:pt x="42557" y="3552313"/>
                  <a:pt x="-74955" y="3232368"/>
                  <a:pt x="49903" y="2962553"/>
                </a:cubicBezTo>
                <a:lnTo>
                  <a:pt x="1276280" y="312372"/>
                </a:lnTo>
                <a:cubicBezTo>
                  <a:pt x="1369923" y="110011"/>
                  <a:pt x="1573303" y="-6680"/>
                  <a:pt x="1782968" y="297"/>
                </a:cubicBezTo>
                <a:close/>
                <a:moveTo>
                  <a:pt x="4438582" y="297"/>
                </a:moveTo>
                <a:cubicBezTo>
                  <a:pt x="4508470" y="2623"/>
                  <a:pt x="4579058" y="18689"/>
                  <a:pt x="4646511" y="49903"/>
                </a:cubicBezTo>
                <a:cubicBezTo>
                  <a:pt x="4916327" y="174761"/>
                  <a:pt x="5033838" y="494706"/>
                  <a:pt x="4908980" y="764521"/>
                </a:cubicBezTo>
                <a:lnTo>
                  <a:pt x="3682602" y="3414701"/>
                </a:lnTo>
                <a:cubicBezTo>
                  <a:pt x="3557744" y="3684517"/>
                  <a:pt x="3237799" y="3802028"/>
                  <a:pt x="2967985" y="3677171"/>
                </a:cubicBezTo>
                <a:cubicBezTo>
                  <a:pt x="2698170" y="3552313"/>
                  <a:pt x="2580659" y="3232368"/>
                  <a:pt x="2705516" y="2962552"/>
                </a:cubicBezTo>
                <a:lnTo>
                  <a:pt x="3931894" y="312372"/>
                </a:lnTo>
                <a:cubicBezTo>
                  <a:pt x="4025536" y="110011"/>
                  <a:pt x="4228916" y="-6679"/>
                  <a:pt x="4438582" y="297"/>
                </a:cubicBezTo>
                <a:close/>
                <a:moveTo>
                  <a:pt x="3110777" y="297"/>
                </a:moveTo>
                <a:cubicBezTo>
                  <a:pt x="3180665" y="2623"/>
                  <a:pt x="3251251" y="18689"/>
                  <a:pt x="3318706" y="49904"/>
                </a:cubicBezTo>
                <a:cubicBezTo>
                  <a:pt x="3588521" y="174762"/>
                  <a:pt x="3706032" y="494706"/>
                  <a:pt x="3581175" y="764521"/>
                </a:cubicBezTo>
                <a:lnTo>
                  <a:pt x="2354797" y="3414701"/>
                </a:lnTo>
                <a:cubicBezTo>
                  <a:pt x="2229940" y="3684517"/>
                  <a:pt x="1909995" y="3802028"/>
                  <a:pt x="1640180" y="3677171"/>
                </a:cubicBezTo>
                <a:cubicBezTo>
                  <a:pt x="1370365" y="3552313"/>
                  <a:pt x="1252854" y="3232368"/>
                  <a:pt x="1377711" y="2962552"/>
                </a:cubicBezTo>
                <a:lnTo>
                  <a:pt x="2604088" y="312373"/>
                </a:lnTo>
                <a:cubicBezTo>
                  <a:pt x="2697732" y="110011"/>
                  <a:pt x="2901111" y="-6680"/>
                  <a:pt x="3110777" y="2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079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0AA0C2-C0CD-48C5-89C3-E17B8B9948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5704" y="4109787"/>
            <a:ext cx="2152650" cy="2266950"/>
          </a:xfrm>
          <a:custGeom>
            <a:avLst/>
            <a:gdLst>
              <a:gd name="connsiteX0" fmla="*/ 492139 w 2152650"/>
              <a:gd name="connsiteY0" fmla="*/ 0 h 2266950"/>
              <a:gd name="connsiteX1" fmla="*/ 1660511 w 2152650"/>
              <a:gd name="connsiteY1" fmla="*/ 0 h 2266950"/>
              <a:gd name="connsiteX2" fmla="*/ 2152650 w 2152650"/>
              <a:gd name="connsiteY2" fmla="*/ 492139 h 2266950"/>
              <a:gd name="connsiteX3" fmla="*/ 2152650 w 2152650"/>
              <a:gd name="connsiteY3" fmla="*/ 1774811 h 2266950"/>
              <a:gd name="connsiteX4" fmla="*/ 1660511 w 2152650"/>
              <a:gd name="connsiteY4" fmla="*/ 2266950 h 2266950"/>
              <a:gd name="connsiteX5" fmla="*/ 492139 w 2152650"/>
              <a:gd name="connsiteY5" fmla="*/ 2266950 h 2266950"/>
              <a:gd name="connsiteX6" fmla="*/ 0 w 2152650"/>
              <a:gd name="connsiteY6" fmla="*/ 1774811 h 2266950"/>
              <a:gd name="connsiteX7" fmla="*/ 0 w 2152650"/>
              <a:gd name="connsiteY7" fmla="*/ 492139 h 2266950"/>
              <a:gd name="connsiteX8" fmla="*/ 492139 w 2152650"/>
              <a:gd name="connsiteY8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650" h="2266950">
                <a:moveTo>
                  <a:pt x="492139" y="0"/>
                </a:moveTo>
                <a:lnTo>
                  <a:pt x="1660511" y="0"/>
                </a:lnTo>
                <a:cubicBezTo>
                  <a:pt x="1932312" y="0"/>
                  <a:pt x="2152650" y="220338"/>
                  <a:pt x="2152650" y="492139"/>
                </a:cubicBezTo>
                <a:lnTo>
                  <a:pt x="2152650" y="1774811"/>
                </a:lnTo>
                <a:cubicBezTo>
                  <a:pt x="2152650" y="2046612"/>
                  <a:pt x="1932312" y="2266950"/>
                  <a:pt x="1660511" y="2266950"/>
                </a:cubicBezTo>
                <a:lnTo>
                  <a:pt x="492139" y="2266950"/>
                </a:lnTo>
                <a:cubicBezTo>
                  <a:pt x="220338" y="2266950"/>
                  <a:pt x="0" y="2046612"/>
                  <a:pt x="0" y="1774811"/>
                </a:cubicBezTo>
                <a:lnTo>
                  <a:pt x="0" y="492139"/>
                </a:lnTo>
                <a:cubicBezTo>
                  <a:pt x="0" y="220338"/>
                  <a:pt x="220338" y="0"/>
                  <a:pt x="4921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6557D1-C865-42DC-8CF8-B665689252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825165"/>
            <a:ext cx="3451285" cy="3634539"/>
          </a:xfrm>
          <a:custGeom>
            <a:avLst/>
            <a:gdLst>
              <a:gd name="connsiteX0" fmla="*/ 492139 w 2152650"/>
              <a:gd name="connsiteY0" fmla="*/ 0 h 2266950"/>
              <a:gd name="connsiteX1" fmla="*/ 1660511 w 2152650"/>
              <a:gd name="connsiteY1" fmla="*/ 0 h 2266950"/>
              <a:gd name="connsiteX2" fmla="*/ 2152650 w 2152650"/>
              <a:gd name="connsiteY2" fmla="*/ 492139 h 2266950"/>
              <a:gd name="connsiteX3" fmla="*/ 2152650 w 2152650"/>
              <a:gd name="connsiteY3" fmla="*/ 1774811 h 2266950"/>
              <a:gd name="connsiteX4" fmla="*/ 1660511 w 2152650"/>
              <a:gd name="connsiteY4" fmla="*/ 2266950 h 2266950"/>
              <a:gd name="connsiteX5" fmla="*/ 492139 w 2152650"/>
              <a:gd name="connsiteY5" fmla="*/ 2266950 h 2266950"/>
              <a:gd name="connsiteX6" fmla="*/ 0 w 2152650"/>
              <a:gd name="connsiteY6" fmla="*/ 1774811 h 2266950"/>
              <a:gd name="connsiteX7" fmla="*/ 0 w 2152650"/>
              <a:gd name="connsiteY7" fmla="*/ 492139 h 2266950"/>
              <a:gd name="connsiteX8" fmla="*/ 492139 w 2152650"/>
              <a:gd name="connsiteY8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650" h="2266950">
                <a:moveTo>
                  <a:pt x="492139" y="0"/>
                </a:moveTo>
                <a:lnTo>
                  <a:pt x="1660511" y="0"/>
                </a:lnTo>
                <a:cubicBezTo>
                  <a:pt x="1932312" y="0"/>
                  <a:pt x="2152650" y="220338"/>
                  <a:pt x="2152650" y="492139"/>
                </a:cubicBezTo>
                <a:lnTo>
                  <a:pt x="2152650" y="1774811"/>
                </a:lnTo>
                <a:cubicBezTo>
                  <a:pt x="2152650" y="2046612"/>
                  <a:pt x="1932312" y="2266950"/>
                  <a:pt x="1660511" y="2266950"/>
                </a:cubicBezTo>
                <a:lnTo>
                  <a:pt x="492139" y="2266950"/>
                </a:lnTo>
                <a:cubicBezTo>
                  <a:pt x="220338" y="2266950"/>
                  <a:pt x="0" y="2046612"/>
                  <a:pt x="0" y="1774811"/>
                </a:cubicBezTo>
                <a:lnTo>
                  <a:pt x="0" y="492139"/>
                </a:lnTo>
                <a:cubicBezTo>
                  <a:pt x="0" y="220338"/>
                  <a:pt x="220338" y="0"/>
                  <a:pt x="4921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71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FF267518-2D5D-4AB4-9B66-4BBF9D18E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7"/>
            <a:ext cx="7122945" cy="6865585"/>
          </a:xfrm>
          <a:custGeom>
            <a:avLst/>
            <a:gdLst>
              <a:gd name="connsiteX0" fmla="*/ 6546945 w 7122945"/>
              <a:gd name="connsiteY0" fmla="*/ 6470148 h 6865585"/>
              <a:gd name="connsiteX1" fmla="*/ 7122945 w 7122945"/>
              <a:gd name="connsiteY1" fmla="*/ 6470148 h 6865585"/>
              <a:gd name="connsiteX2" fmla="*/ 7122945 w 7122945"/>
              <a:gd name="connsiteY2" fmla="*/ 6865585 h 6865585"/>
              <a:gd name="connsiteX3" fmla="*/ 6546945 w 7122945"/>
              <a:gd name="connsiteY3" fmla="*/ 6865585 h 6865585"/>
              <a:gd name="connsiteX4" fmla="*/ 4594355 w 7122945"/>
              <a:gd name="connsiteY4" fmla="*/ 6470148 h 6865585"/>
              <a:gd name="connsiteX5" fmla="*/ 5170355 w 7122945"/>
              <a:gd name="connsiteY5" fmla="*/ 6470148 h 6865585"/>
              <a:gd name="connsiteX6" fmla="*/ 5170355 w 7122945"/>
              <a:gd name="connsiteY6" fmla="*/ 6865585 h 6865585"/>
              <a:gd name="connsiteX7" fmla="*/ 4594355 w 7122945"/>
              <a:gd name="connsiteY7" fmla="*/ 6865585 h 6865585"/>
              <a:gd name="connsiteX8" fmla="*/ 3939660 w 7122945"/>
              <a:gd name="connsiteY8" fmla="*/ 6468630 h 6865585"/>
              <a:gd name="connsiteX9" fmla="*/ 4515660 w 7122945"/>
              <a:gd name="connsiteY9" fmla="*/ 6468630 h 6865585"/>
              <a:gd name="connsiteX10" fmla="*/ 4515660 w 7122945"/>
              <a:gd name="connsiteY10" fmla="*/ 6864067 h 6865585"/>
              <a:gd name="connsiteX11" fmla="*/ 3939660 w 7122945"/>
              <a:gd name="connsiteY11" fmla="*/ 6864067 h 6865585"/>
              <a:gd name="connsiteX12" fmla="*/ 2630270 w 7122945"/>
              <a:gd name="connsiteY12" fmla="*/ 6465594 h 6865585"/>
              <a:gd name="connsiteX13" fmla="*/ 3206270 w 7122945"/>
              <a:gd name="connsiteY13" fmla="*/ 6465594 h 6865585"/>
              <a:gd name="connsiteX14" fmla="*/ 3206270 w 7122945"/>
              <a:gd name="connsiteY14" fmla="*/ 6861031 h 6865585"/>
              <a:gd name="connsiteX15" fmla="*/ 2630270 w 7122945"/>
              <a:gd name="connsiteY15" fmla="*/ 6861031 h 6865585"/>
              <a:gd name="connsiteX16" fmla="*/ 1975577 w 7122945"/>
              <a:gd name="connsiteY16" fmla="*/ 6464076 h 6865585"/>
              <a:gd name="connsiteX17" fmla="*/ 2551575 w 7122945"/>
              <a:gd name="connsiteY17" fmla="*/ 6464076 h 6865585"/>
              <a:gd name="connsiteX18" fmla="*/ 2551575 w 7122945"/>
              <a:gd name="connsiteY18" fmla="*/ 6859513 h 6865585"/>
              <a:gd name="connsiteX19" fmla="*/ 1975577 w 7122945"/>
              <a:gd name="connsiteY19" fmla="*/ 6859513 h 6865585"/>
              <a:gd name="connsiteX20" fmla="*/ 0 w 7122945"/>
              <a:gd name="connsiteY20" fmla="*/ 6464075 h 6865585"/>
              <a:gd name="connsiteX21" fmla="*/ 576000 w 7122945"/>
              <a:gd name="connsiteY21" fmla="*/ 6464075 h 6865585"/>
              <a:gd name="connsiteX22" fmla="*/ 576000 w 7122945"/>
              <a:gd name="connsiteY22" fmla="*/ 6859512 h 6865585"/>
              <a:gd name="connsiteX23" fmla="*/ 0 w 7122945"/>
              <a:gd name="connsiteY23" fmla="*/ 6859512 h 6865585"/>
              <a:gd name="connsiteX24" fmla="*/ 654694 w 7122945"/>
              <a:gd name="connsiteY24" fmla="*/ 6463471 h 6865585"/>
              <a:gd name="connsiteX25" fmla="*/ 1230694 w 7122945"/>
              <a:gd name="connsiteY25" fmla="*/ 6463471 h 6865585"/>
              <a:gd name="connsiteX26" fmla="*/ 1230694 w 7122945"/>
              <a:gd name="connsiteY26" fmla="*/ 6858908 h 6865585"/>
              <a:gd name="connsiteX27" fmla="*/ 654694 w 7122945"/>
              <a:gd name="connsiteY27" fmla="*/ 6858908 h 6865585"/>
              <a:gd name="connsiteX28" fmla="*/ 5903745 w 7122945"/>
              <a:gd name="connsiteY28" fmla="*/ 6454134 h 6865585"/>
              <a:gd name="connsiteX29" fmla="*/ 6479745 w 7122945"/>
              <a:gd name="connsiteY29" fmla="*/ 6454134 h 6865585"/>
              <a:gd name="connsiteX30" fmla="*/ 6479745 w 7122945"/>
              <a:gd name="connsiteY30" fmla="*/ 6849571 h 6865585"/>
              <a:gd name="connsiteX31" fmla="*/ 5903745 w 7122945"/>
              <a:gd name="connsiteY31" fmla="*/ 6849571 h 6865585"/>
              <a:gd name="connsiteX32" fmla="*/ 5903745 w 7122945"/>
              <a:gd name="connsiteY32" fmla="*/ 5828004 h 6865585"/>
              <a:gd name="connsiteX33" fmla="*/ 6479745 w 7122945"/>
              <a:gd name="connsiteY33" fmla="*/ 5828004 h 6865585"/>
              <a:gd name="connsiteX34" fmla="*/ 6479745 w 7122945"/>
              <a:gd name="connsiteY34" fmla="*/ 6404004 h 6865585"/>
              <a:gd name="connsiteX35" fmla="*/ 5903745 w 7122945"/>
              <a:gd name="connsiteY35" fmla="*/ 6404004 h 6865585"/>
              <a:gd name="connsiteX36" fmla="*/ 5249050 w 7122945"/>
              <a:gd name="connsiteY36" fmla="*/ 5826486 h 6865585"/>
              <a:gd name="connsiteX37" fmla="*/ 5825050 w 7122945"/>
              <a:gd name="connsiteY37" fmla="*/ 5826486 h 6865585"/>
              <a:gd name="connsiteX38" fmla="*/ 5825050 w 7122945"/>
              <a:gd name="connsiteY38" fmla="*/ 6402486 h 6865585"/>
              <a:gd name="connsiteX39" fmla="*/ 5249050 w 7122945"/>
              <a:gd name="connsiteY39" fmla="*/ 6402486 h 6865585"/>
              <a:gd name="connsiteX40" fmla="*/ 4594355 w 7122945"/>
              <a:gd name="connsiteY40" fmla="*/ 5824968 h 6865585"/>
              <a:gd name="connsiteX41" fmla="*/ 5170355 w 7122945"/>
              <a:gd name="connsiteY41" fmla="*/ 5824968 h 6865585"/>
              <a:gd name="connsiteX42" fmla="*/ 5170355 w 7122945"/>
              <a:gd name="connsiteY42" fmla="*/ 6400968 h 6865585"/>
              <a:gd name="connsiteX43" fmla="*/ 4594355 w 7122945"/>
              <a:gd name="connsiteY43" fmla="*/ 6400968 h 6865585"/>
              <a:gd name="connsiteX44" fmla="*/ 3284965 w 7122945"/>
              <a:gd name="connsiteY44" fmla="*/ 5821932 h 6865585"/>
              <a:gd name="connsiteX45" fmla="*/ 3860965 w 7122945"/>
              <a:gd name="connsiteY45" fmla="*/ 5821932 h 6865585"/>
              <a:gd name="connsiteX46" fmla="*/ 3860965 w 7122945"/>
              <a:gd name="connsiteY46" fmla="*/ 6397932 h 6865585"/>
              <a:gd name="connsiteX47" fmla="*/ 3284965 w 7122945"/>
              <a:gd name="connsiteY47" fmla="*/ 6397932 h 6865585"/>
              <a:gd name="connsiteX48" fmla="*/ 1975577 w 7122945"/>
              <a:gd name="connsiteY48" fmla="*/ 5818896 h 6865585"/>
              <a:gd name="connsiteX49" fmla="*/ 2551575 w 7122945"/>
              <a:gd name="connsiteY49" fmla="*/ 5818896 h 6865585"/>
              <a:gd name="connsiteX50" fmla="*/ 2551575 w 7122945"/>
              <a:gd name="connsiteY50" fmla="*/ 6394896 h 6865585"/>
              <a:gd name="connsiteX51" fmla="*/ 1975577 w 7122945"/>
              <a:gd name="connsiteY51" fmla="*/ 6394896 h 6865585"/>
              <a:gd name="connsiteX52" fmla="*/ 0 w 7122945"/>
              <a:gd name="connsiteY52" fmla="*/ 5818895 h 6865585"/>
              <a:gd name="connsiteX53" fmla="*/ 576000 w 7122945"/>
              <a:gd name="connsiteY53" fmla="*/ 5818895 h 6865585"/>
              <a:gd name="connsiteX54" fmla="*/ 576000 w 7122945"/>
              <a:gd name="connsiteY54" fmla="*/ 6394895 h 6865585"/>
              <a:gd name="connsiteX55" fmla="*/ 0 w 7122945"/>
              <a:gd name="connsiteY55" fmla="*/ 6394895 h 6865585"/>
              <a:gd name="connsiteX56" fmla="*/ 1320884 w 7122945"/>
              <a:gd name="connsiteY56" fmla="*/ 5817378 h 6865585"/>
              <a:gd name="connsiteX57" fmla="*/ 1896884 w 7122945"/>
              <a:gd name="connsiteY57" fmla="*/ 5817378 h 6865585"/>
              <a:gd name="connsiteX58" fmla="*/ 1896884 w 7122945"/>
              <a:gd name="connsiteY58" fmla="*/ 6393378 h 6865585"/>
              <a:gd name="connsiteX59" fmla="*/ 1320884 w 7122945"/>
              <a:gd name="connsiteY59" fmla="*/ 6393378 h 6865585"/>
              <a:gd name="connsiteX60" fmla="*/ 5249050 w 7122945"/>
              <a:gd name="connsiteY60" fmla="*/ 5181306 h 6865585"/>
              <a:gd name="connsiteX61" fmla="*/ 5825050 w 7122945"/>
              <a:gd name="connsiteY61" fmla="*/ 5181306 h 6865585"/>
              <a:gd name="connsiteX62" fmla="*/ 5825050 w 7122945"/>
              <a:gd name="connsiteY62" fmla="*/ 5757306 h 6865585"/>
              <a:gd name="connsiteX63" fmla="*/ 5249050 w 7122945"/>
              <a:gd name="connsiteY63" fmla="*/ 5757306 h 6865585"/>
              <a:gd name="connsiteX64" fmla="*/ 3939660 w 7122945"/>
              <a:gd name="connsiteY64" fmla="*/ 5178270 h 6865585"/>
              <a:gd name="connsiteX65" fmla="*/ 4515660 w 7122945"/>
              <a:gd name="connsiteY65" fmla="*/ 5178270 h 6865585"/>
              <a:gd name="connsiteX66" fmla="*/ 4515660 w 7122945"/>
              <a:gd name="connsiteY66" fmla="*/ 5754270 h 6865585"/>
              <a:gd name="connsiteX67" fmla="*/ 3939660 w 7122945"/>
              <a:gd name="connsiteY67" fmla="*/ 5754270 h 6865585"/>
              <a:gd name="connsiteX68" fmla="*/ 3284965 w 7122945"/>
              <a:gd name="connsiteY68" fmla="*/ 5176752 h 6865585"/>
              <a:gd name="connsiteX69" fmla="*/ 3860965 w 7122945"/>
              <a:gd name="connsiteY69" fmla="*/ 5176752 h 6865585"/>
              <a:gd name="connsiteX70" fmla="*/ 3860965 w 7122945"/>
              <a:gd name="connsiteY70" fmla="*/ 5752752 h 6865585"/>
              <a:gd name="connsiteX71" fmla="*/ 3284965 w 7122945"/>
              <a:gd name="connsiteY71" fmla="*/ 5752752 h 6865585"/>
              <a:gd name="connsiteX72" fmla="*/ 2630270 w 7122945"/>
              <a:gd name="connsiteY72" fmla="*/ 5175234 h 6865585"/>
              <a:gd name="connsiteX73" fmla="*/ 3206270 w 7122945"/>
              <a:gd name="connsiteY73" fmla="*/ 5175234 h 6865585"/>
              <a:gd name="connsiteX74" fmla="*/ 3206270 w 7122945"/>
              <a:gd name="connsiteY74" fmla="*/ 5751234 h 6865585"/>
              <a:gd name="connsiteX75" fmla="*/ 2630270 w 7122945"/>
              <a:gd name="connsiteY75" fmla="*/ 5751234 h 6865585"/>
              <a:gd name="connsiteX76" fmla="*/ 1975577 w 7122945"/>
              <a:gd name="connsiteY76" fmla="*/ 5173716 h 6865585"/>
              <a:gd name="connsiteX77" fmla="*/ 2551575 w 7122945"/>
              <a:gd name="connsiteY77" fmla="*/ 5173716 h 6865585"/>
              <a:gd name="connsiteX78" fmla="*/ 2551575 w 7122945"/>
              <a:gd name="connsiteY78" fmla="*/ 5749716 h 6865585"/>
              <a:gd name="connsiteX79" fmla="*/ 1975577 w 7122945"/>
              <a:gd name="connsiteY79" fmla="*/ 5749716 h 6865585"/>
              <a:gd name="connsiteX80" fmla="*/ 0 w 7122945"/>
              <a:gd name="connsiteY80" fmla="*/ 5173715 h 6865585"/>
              <a:gd name="connsiteX81" fmla="*/ 576000 w 7122945"/>
              <a:gd name="connsiteY81" fmla="*/ 5173715 h 6865585"/>
              <a:gd name="connsiteX82" fmla="*/ 576000 w 7122945"/>
              <a:gd name="connsiteY82" fmla="*/ 5749715 h 6865585"/>
              <a:gd name="connsiteX83" fmla="*/ 0 w 7122945"/>
              <a:gd name="connsiteY83" fmla="*/ 5749715 h 6865585"/>
              <a:gd name="connsiteX84" fmla="*/ 654694 w 7122945"/>
              <a:gd name="connsiteY84" fmla="*/ 5173111 h 6865585"/>
              <a:gd name="connsiteX85" fmla="*/ 1230694 w 7122945"/>
              <a:gd name="connsiteY85" fmla="*/ 5173111 h 6865585"/>
              <a:gd name="connsiteX86" fmla="*/ 1230694 w 7122945"/>
              <a:gd name="connsiteY86" fmla="*/ 5749111 h 6865585"/>
              <a:gd name="connsiteX87" fmla="*/ 654694 w 7122945"/>
              <a:gd name="connsiteY87" fmla="*/ 5749111 h 6865585"/>
              <a:gd name="connsiteX88" fmla="*/ 4594355 w 7122945"/>
              <a:gd name="connsiteY88" fmla="*/ 4534608 h 6865585"/>
              <a:gd name="connsiteX89" fmla="*/ 5170355 w 7122945"/>
              <a:gd name="connsiteY89" fmla="*/ 4534608 h 6865585"/>
              <a:gd name="connsiteX90" fmla="*/ 5170355 w 7122945"/>
              <a:gd name="connsiteY90" fmla="*/ 5110608 h 6865585"/>
              <a:gd name="connsiteX91" fmla="*/ 4594355 w 7122945"/>
              <a:gd name="connsiteY91" fmla="*/ 5110608 h 6865585"/>
              <a:gd name="connsiteX92" fmla="*/ 3939660 w 7122945"/>
              <a:gd name="connsiteY92" fmla="*/ 4533090 h 6865585"/>
              <a:gd name="connsiteX93" fmla="*/ 4515660 w 7122945"/>
              <a:gd name="connsiteY93" fmla="*/ 4533090 h 6865585"/>
              <a:gd name="connsiteX94" fmla="*/ 4515660 w 7122945"/>
              <a:gd name="connsiteY94" fmla="*/ 5109090 h 6865585"/>
              <a:gd name="connsiteX95" fmla="*/ 3939660 w 7122945"/>
              <a:gd name="connsiteY95" fmla="*/ 5109090 h 6865585"/>
              <a:gd name="connsiteX96" fmla="*/ 2630270 w 7122945"/>
              <a:gd name="connsiteY96" fmla="*/ 4530054 h 6865585"/>
              <a:gd name="connsiteX97" fmla="*/ 3206270 w 7122945"/>
              <a:gd name="connsiteY97" fmla="*/ 4530054 h 6865585"/>
              <a:gd name="connsiteX98" fmla="*/ 3206270 w 7122945"/>
              <a:gd name="connsiteY98" fmla="*/ 5106054 h 6865585"/>
              <a:gd name="connsiteX99" fmla="*/ 2630270 w 7122945"/>
              <a:gd name="connsiteY99" fmla="*/ 5106054 h 6865585"/>
              <a:gd name="connsiteX100" fmla="*/ 1975577 w 7122945"/>
              <a:gd name="connsiteY100" fmla="*/ 4528536 h 6865585"/>
              <a:gd name="connsiteX101" fmla="*/ 2551575 w 7122945"/>
              <a:gd name="connsiteY101" fmla="*/ 4528536 h 6865585"/>
              <a:gd name="connsiteX102" fmla="*/ 2551575 w 7122945"/>
              <a:gd name="connsiteY102" fmla="*/ 5104536 h 6865585"/>
              <a:gd name="connsiteX103" fmla="*/ 1975577 w 7122945"/>
              <a:gd name="connsiteY103" fmla="*/ 5104536 h 6865585"/>
              <a:gd name="connsiteX104" fmla="*/ 654694 w 7122945"/>
              <a:gd name="connsiteY104" fmla="*/ 4527931 h 6865585"/>
              <a:gd name="connsiteX105" fmla="*/ 1230694 w 7122945"/>
              <a:gd name="connsiteY105" fmla="*/ 4527931 h 6865585"/>
              <a:gd name="connsiteX106" fmla="*/ 1230694 w 7122945"/>
              <a:gd name="connsiteY106" fmla="*/ 5103931 h 6865585"/>
              <a:gd name="connsiteX107" fmla="*/ 654694 w 7122945"/>
              <a:gd name="connsiteY107" fmla="*/ 5103931 h 6865585"/>
              <a:gd name="connsiteX108" fmla="*/ 3284965 w 7122945"/>
              <a:gd name="connsiteY108" fmla="*/ 4527018 h 6865585"/>
              <a:gd name="connsiteX109" fmla="*/ 3860965 w 7122945"/>
              <a:gd name="connsiteY109" fmla="*/ 4527018 h 6865585"/>
              <a:gd name="connsiteX110" fmla="*/ 3860965 w 7122945"/>
              <a:gd name="connsiteY110" fmla="*/ 5103018 h 6865585"/>
              <a:gd name="connsiteX111" fmla="*/ 3284965 w 7122945"/>
              <a:gd name="connsiteY111" fmla="*/ 5103018 h 6865585"/>
              <a:gd name="connsiteX112" fmla="*/ 1320884 w 7122945"/>
              <a:gd name="connsiteY112" fmla="*/ 4527018 h 6865585"/>
              <a:gd name="connsiteX113" fmla="*/ 1896884 w 7122945"/>
              <a:gd name="connsiteY113" fmla="*/ 4527018 h 6865585"/>
              <a:gd name="connsiteX114" fmla="*/ 1896884 w 7122945"/>
              <a:gd name="connsiteY114" fmla="*/ 5103018 h 6865585"/>
              <a:gd name="connsiteX115" fmla="*/ 1320884 w 7122945"/>
              <a:gd name="connsiteY115" fmla="*/ 5103018 h 6865585"/>
              <a:gd name="connsiteX116" fmla="*/ 5249050 w 7122945"/>
              <a:gd name="connsiteY116" fmla="*/ 3890946 h 6865585"/>
              <a:gd name="connsiteX117" fmla="*/ 5825050 w 7122945"/>
              <a:gd name="connsiteY117" fmla="*/ 3890946 h 6865585"/>
              <a:gd name="connsiteX118" fmla="*/ 5825050 w 7122945"/>
              <a:gd name="connsiteY118" fmla="*/ 4466946 h 6865585"/>
              <a:gd name="connsiteX119" fmla="*/ 5249050 w 7122945"/>
              <a:gd name="connsiteY119" fmla="*/ 4466946 h 6865585"/>
              <a:gd name="connsiteX120" fmla="*/ 4594355 w 7122945"/>
              <a:gd name="connsiteY120" fmla="*/ 3889428 h 6865585"/>
              <a:gd name="connsiteX121" fmla="*/ 5170355 w 7122945"/>
              <a:gd name="connsiteY121" fmla="*/ 3889428 h 6865585"/>
              <a:gd name="connsiteX122" fmla="*/ 5170355 w 7122945"/>
              <a:gd name="connsiteY122" fmla="*/ 4465428 h 6865585"/>
              <a:gd name="connsiteX123" fmla="*/ 4594355 w 7122945"/>
              <a:gd name="connsiteY123" fmla="*/ 4465428 h 6865585"/>
              <a:gd name="connsiteX124" fmla="*/ 3284965 w 7122945"/>
              <a:gd name="connsiteY124" fmla="*/ 3886392 h 6865585"/>
              <a:gd name="connsiteX125" fmla="*/ 3860965 w 7122945"/>
              <a:gd name="connsiteY125" fmla="*/ 3886392 h 6865585"/>
              <a:gd name="connsiteX126" fmla="*/ 3860965 w 7122945"/>
              <a:gd name="connsiteY126" fmla="*/ 4462392 h 6865585"/>
              <a:gd name="connsiteX127" fmla="*/ 3284965 w 7122945"/>
              <a:gd name="connsiteY127" fmla="*/ 4462392 h 6865585"/>
              <a:gd name="connsiteX128" fmla="*/ 2630270 w 7122945"/>
              <a:gd name="connsiteY128" fmla="*/ 3884874 h 6865585"/>
              <a:gd name="connsiteX129" fmla="*/ 3206270 w 7122945"/>
              <a:gd name="connsiteY129" fmla="*/ 3884874 h 6865585"/>
              <a:gd name="connsiteX130" fmla="*/ 3206270 w 7122945"/>
              <a:gd name="connsiteY130" fmla="*/ 4460874 h 6865585"/>
              <a:gd name="connsiteX131" fmla="*/ 2630270 w 7122945"/>
              <a:gd name="connsiteY131" fmla="*/ 4460874 h 6865585"/>
              <a:gd name="connsiteX132" fmla="*/ 1975577 w 7122945"/>
              <a:gd name="connsiteY132" fmla="*/ 3883356 h 6865585"/>
              <a:gd name="connsiteX133" fmla="*/ 2551575 w 7122945"/>
              <a:gd name="connsiteY133" fmla="*/ 3883356 h 6865585"/>
              <a:gd name="connsiteX134" fmla="*/ 2551575 w 7122945"/>
              <a:gd name="connsiteY134" fmla="*/ 4459356 h 6865585"/>
              <a:gd name="connsiteX135" fmla="*/ 1975577 w 7122945"/>
              <a:gd name="connsiteY135" fmla="*/ 4459356 h 6865585"/>
              <a:gd name="connsiteX136" fmla="*/ 0 w 7122945"/>
              <a:gd name="connsiteY136" fmla="*/ 3883355 h 6865585"/>
              <a:gd name="connsiteX137" fmla="*/ 576000 w 7122945"/>
              <a:gd name="connsiteY137" fmla="*/ 3883355 h 6865585"/>
              <a:gd name="connsiteX138" fmla="*/ 576000 w 7122945"/>
              <a:gd name="connsiteY138" fmla="*/ 4459355 h 6865585"/>
              <a:gd name="connsiteX139" fmla="*/ 0 w 7122945"/>
              <a:gd name="connsiteY139" fmla="*/ 4459355 h 6865585"/>
              <a:gd name="connsiteX140" fmla="*/ 654694 w 7122945"/>
              <a:gd name="connsiteY140" fmla="*/ 3882751 h 6865585"/>
              <a:gd name="connsiteX141" fmla="*/ 1230694 w 7122945"/>
              <a:gd name="connsiteY141" fmla="*/ 3882751 h 6865585"/>
              <a:gd name="connsiteX142" fmla="*/ 1230694 w 7122945"/>
              <a:gd name="connsiteY142" fmla="*/ 4458751 h 6865585"/>
              <a:gd name="connsiteX143" fmla="*/ 654694 w 7122945"/>
              <a:gd name="connsiteY143" fmla="*/ 4458751 h 6865585"/>
              <a:gd name="connsiteX144" fmla="*/ 4594355 w 7122945"/>
              <a:gd name="connsiteY144" fmla="*/ 3244249 h 6865585"/>
              <a:gd name="connsiteX145" fmla="*/ 5170355 w 7122945"/>
              <a:gd name="connsiteY145" fmla="*/ 3244249 h 6865585"/>
              <a:gd name="connsiteX146" fmla="*/ 5170355 w 7122945"/>
              <a:gd name="connsiteY146" fmla="*/ 3820248 h 6865585"/>
              <a:gd name="connsiteX147" fmla="*/ 4594355 w 7122945"/>
              <a:gd name="connsiteY147" fmla="*/ 3820248 h 6865585"/>
              <a:gd name="connsiteX148" fmla="*/ 3939660 w 7122945"/>
              <a:gd name="connsiteY148" fmla="*/ 3242732 h 6865585"/>
              <a:gd name="connsiteX149" fmla="*/ 4515660 w 7122945"/>
              <a:gd name="connsiteY149" fmla="*/ 3242732 h 6865585"/>
              <a:gd name="connsiteX150" fmla="*/ 4515660 w 7122945"/>
              <a:gd name="connsiteY150" fmla="*/ 3818730 h 6865585"/>
              <a:gd name="connsiteX151" fmla="*/ 3939660 w 7122945"/>
              <a:gd name="connsiteY151" fmla="*/ 3818730 h 6865585"/>
              <a:gd name="connsiteX152" fmla="*/ 3284965 w 7122945"/>
              <a:gd name="connsiteY152" fmla="*/ 3241213 h 6865585"/>
              <a:gd name="connsiteX153" fmla="*/ 3860965 w 7122945"/>
              <a:gd name="connsiteY153" fmla="*/ 3241213 h 6865585"/>
              <a:gd name="connsiteX154" fmla="*/ 3860965 w 7122945"/>
              <a:gd name="connsiteY154" fmla="*/ 3817212 h 6865585"/>
              <a:gd name="connsiteX155" fmla="*/ 3284965 w 7122945"/>
              <a:gd name="connsiteY155" fmla="*/ 3817212 h 6865585"/>
              <a:gd name="connsiteX156" fmla="*/ 2630270 w 7122945"/>
              <a:gd name="connsiteY156" fmla="*/ 3239696 h 6865585"/>
              <a:gd name="connsiteX157" fmla="*/ 3206270 w 7122945"/>
              <a:gd name="connsiteY157" fmla="*/ 3239696 h 6865585"/>
              <a:gd name="connsiteX158" fmla="*/ 3206270 w 7122945"/>
              <a:gd name="connsiteY158" fmla="*/ 3815694 h 6865585"/>
              <a:gd name="connsiteX159" fmla="*/ 2630270 w 7122945"/>
              <a:gd name="connsiteY159" fmla="*/ 3815694 h 6865585"/>
              <a:gd name="connsiteX160" fmla="*/ 1975577 w 7122945"/>
              <a:gd name="connsiteY160" fmla="*/ 3238179 h 6865585"/>
              <a:gd name="connsiteX161" fmla="*/ 2551575 w 7122945"/>
              <a:gd name="connsiteY161" fmla="*/ 3238179 h 6865585"/>
              <a:gd name="connsiteX162" fmla="*/ 2551575 w 7122945"/>
              <a:gd name="connsiteY162" fmla="*/ 3814176 h 6865585"/>
              <a:gd name="connsiteX163" fmla="*/ 1975577 w 7122945"/>
              <a:gd name="connsiteY163" fmla="*/ 3814176 h 6865585"/>
              <a:gd name="connsiteX164" fmla="*/ 0 w 7122945"/>
              <a:gd name="connsiteY164" fmla="*/ 3238179 h 6865585"/>
              <a:gd name="connsiteX165" fmla="*/ 576000 w 7122945"/>
              <a:gd name="connsiteY165" fmla="*/ 3238179 h 6865585"/>
              <a:gd name="connsiteX166" fmla="*/ 576000 w 7122945"/>
              <a:gd name="connsiteY166" fmla="*/ 3814175 h 6865585"/>
              <a:gd name="connsiteX167" fmla="*/ 0 w 7122945"/>
              <a:gd name="connsiteY167" fmla="*/ 3814175 h 6865585"/>
              <a:gd name="connsiteX168" fmla="*/ 654694 w 7122945"/>
              <a:gd name="connsiteY168" fmla="*/ 3237576 h 6865585"/>
              <a:gd name="connsiteX169" fmla="*/ 1230694 w 7122945"/>
              <a:gd name="connsiteY169" fmla="*/ 3237576 h 6865585"/>
              <a:gd name="connsiteX170" fmla="*/ 1230694 w 7122945"/>
              <a:gd name="connsiteY170" fmla="*/ 3813571 h 6865585"/>
              <a:gd name="connsiteX171" fmla="*/ 654694 w 7122945"/>
              <a:gd name="connsiteY171" fmla="*/ 3813571 h 6865585"/>
              <a:gd name="connsiteX172" fmla="*/ 1320884 w 7122945"/>
              <a:gd name="connsiteY172" fmla="*/ 3236662 h 6865585"/>
              <a:gd name="connsiteX173" fmla="*/ 1896884 w 7122945"/>
              <a:gd name="connsiteY173" fmla="*/ 3236662 h 6865585"/>
              <a:gd name="connsiteX174" fmla="*/ 1896884 w 7122945"/>
              <a:gd name="connsiteY174" fmla="*/ 3812658 h 6865585"/>
              <a:gd name="connsiteX175" fmla="*/ 1320884 w 7122945"/>
              <a:gd name="connsiteY175" fmla="*/ 3812658 h 6865585"/>
              <a:gd name="connsiteX176" fmla="*/ 5249050 w 7122945"/>
              <a:gd name="connsiteY176" fmla="*/ 2600587 h 6865585"/>
              <a:gd name="connsiteX177" fmla="*/ 5825050 w 7122945"/>
              <a:gd name="connsiteY177" fmla="*/ 2600587 h 6865585"/>
              <a:gd name="connsiteX178" fmla="*/ 5825050 w 7122945"/>
              <a:gd name="connsiteY178" fmla="*/ 3176586 h 6865585"/>
              <a:gd name="connsiteX179" fmla="*/ 5249050 w 7122945"/>
              <a:gd name="connsiteY179" fmla="*/ 3176586 h 6865585"/>
              <a:gd name="connsiteX180" fmla="*/ 4594355 w 7122945"/>
              <a:gd name="connsiteY180" fmla="*/ 2599070 h 6865585"/>
              <a:gd name="connsiteX181" fmla="*/ 5170355 w 7122945"/>
              <a:gd name="connsiteY181" fmla="*/ 2599070 h 6865585"/>
              <a:gd name="connsiteX182" fmla="*/ 5170355 w 7122945"/>
              <a:gd name="connsiteY182" fmla="*/ 3175069 h 6865585"/>
              <a:gd name="connsiteX183" fmla="*/ 4594355 w 7122945"/>
              <a:gd name="connsiteY183" fmla="*/ 3175069 h 6865585"/>
              <a:gd name="connsiteX184" fmla="*/ 3284965 w 7122945"/>
              <a:gd name="connsiteY184" fmla="*/ 2596036 h 6865585"/>
              <a:gd name="connsiteX185" fmla="*/ 3860965 w 7122945"/>
              <a:gd name="connsiteY185" fmla="*/ 2596036 h 6865585"/>
              <a:gd name="connsiteX186" fmla="*/ 3860965 w 7122945"/>
              <a:gd name="connsiteY186" fmla="*/ 3172034 h 6865585"/>
              <a:gd name="connsiteX187" fmla="*/ 3284965 w 7122945"/>
              <a:gd name="connsiteY187" fmla="*/ 3172034 h 6865585"/>
              <a:gd name="connsiteX188" fmla="*/ 2630270 w 7122945"/>
              <a:gd name="connsiteY188" fmla="*/ 2594518 h 6865585"/>
              <a:gd name="connsiteX189" fmla="*/ 3206270 w 7122945"/>
              <a:gd name="connsiteY189" fmla="*/ 2594518 h 6865585"/>
              <a:gd name="connsiteX190" fmla="*/ 3206270 w 7122945"/>
              <a:gd name="connsiteY190" fmla="*/ 3170517 h 6865585"/>
              <a:gd name="connsiteX191" fmla="*/ 2630270 w 7122945"/>
              <a:gd name="connsiteY191" fmla="*/ 3170517 h 6865585"/>
              <a:gd name="connsiteX192" fmla="*/ 1975577 w 7122945"/>
              <a:gd name="connsiteY192" fmla="*/ 2593001 h 6865585"/>
              <a:gd name="connsiteX193" fmla="*/ 2551575 w 7122945"/>
              <a:gd name="connsiteY193" fmla="*/ 2593001 h 6865585"/>
              <a:gd name="connsiteX194" fmla="*/ 2551575 w 7122945"/>
              <a:gd name="connsiteY194" fmla="*/ 3169001 h 6865585"/>
              <a:gd name="connsiteX195" fmla="*/ 1975577 w 7122945"/>
              <a:gd name="connsiteY195" fmla="*/ 3169001 h 6865585"/>
              <a:gd name="connsiteX196" fmla="*/ 0 w 7122945"/>
              <a:gd name="connsiteY196" fmla="*/ 2593001 h 6865585"/>
              <a:gd name="connsiteX197" fmla="*/ 576000 w 7122945"/>
              <a:gd name="connsiteY197" fmla="*/ 2593001 h 6865585"/>
              <a:gd name="connsiteX198" fmla="*/ 576000 w 7122945"/>
              <a:gd name="connsiteY198" fmla="*/ 3169001 h 6865585"/>
              <a:gd name="connsiteX199" fmla="*/ 0 w 7122945"/>
              <a:gd name="connsiteY199" fmla="*/ 3169001 h 6865585"/>
              <a:gd name="connsiteX200" fmla="*/ 654694 w 7122945"/>
              <a:gd name="connsiteY200" fmla="*/ 2592398 h 6865585"/>
              <a:gd name="connsiteX201" fmla="*/ 1230694 w 7122945"/>
              <a:gd name="connsiteY201" fmla="*/ 2592398 h 6865585"/>
              <a:gd name="connsiteX202" fmla="*/ 1230694 w 7122945"/>
              <a:gd name="connsiteY202" fmla="*/ 3168397 h 6865585"/>
              <a:gd name="connsiteX203" fmla="*/ 654694 w 7122945"/>
              <a:gd name="connsiteY203" fmla="*/ 3168397 h 6865585"/>
              <a:gd name="connsiteX204" fmla="*/ 1320884 w 7122945"/>
              <a:gd name="connsiteY204" fmla="*/ 2591484 h 6865585"/>
              <a:gd name="connsiteX205" fmla="*/ 1896884 w 7122945"/>
              <a:gd name="connsiteY205" fmla="*/ 2591484 h 6865585"/>
              <a:gd name="connsiteX206" fmla="*/ 1896884 w 7122945"/>
              <a:gd name="connsiteY206" fmla="*/ 3167482 h 6865585"/>
              <a:gd name="connsiteX207" fmla="*/ 1320884 w 7122945"/>
              <a:gd name="connsiteY207" fmla="*/ 3167482 h 6865585"/>
              <a:gd name="connsiteX208" fmla="*/ 5249050 w 7122945"/>
              <a:gd name="connsiteY208" fmla="*/ 1952716 h 6865585"/>
              <a:gd name="connsiteX209" fmla="*/ 5825050 w 7122945"/>
              <a:gd name="connsiteY209" fmla="*/ 1952716 h 6865585"/>
              <a:gd name="connsiteX210" fmla="*/ 5825050 w 7122945"/>
              <a:gd name="connsiteY210" fmla="*/ 2528715 h 6865585"/>
              <a:gd name="connsiteX211" fmla="*/ 5249050 w 7122945"/>
              <a:gd name="connsiteY211" fmla="*/ 2528715 h 6865585"/>
              <a:gd name="connsiteX212" fmla="*/ 4594355 w 7122945"/>
              <a:gd name="connsiteY212" fmla="*/ 1951199 h 6865585"/>
              <a:gd name="connsiteX213" fmla="*/ 5170355 w 7122945"/>
              <a:gd name="connsiteY213" fmla="*/ 1951199 h 6865585"/>
              <a:gd name="connsiteX214" fmla="*/ 5170355 w 7122945"/>
              <a:gd name="connsiteY214" fmla="*/ 2527198 h 6865585"/>
              <a:gd name="connsiteX215" fmla="*/ 4594355 w 7122945"/>
              <a:gd name="connsiteY215" fmla="*/ 2527198 h 6865585"/>
              <a:gd name="connsiteX216" fmla="*/ 3939660 w 7122945"/>
              <a:gd name="connsiteY216" fmla="*/ 1949682 h 6865585"/>
              <a:gd name="connsiteX217" fmla="*/ 4515660 w 7122945"/>
              <a:gd name="connsiteY217" fmla="*/ 1949682 h 6865585"/>
              <a:gd name="connsiteX218" fmla="*/ 4515660 w 7122945"/>
              <a:gd name="connsiteY218" fmla="*/ 2525682 h 6865585"/>
              <a:gd name="connsiteX219" fmla="*/ 3939660 w 7122945"/>
              <a:gd name="connsiteY219" fmla="*/ 2525682 h 6865585"/>
              <a:gd name="connsiteX220" fmla="*/ 3284965 w 7122945"/>
              <a:gd name="connsiteY220" fmla="*/ 1948165 h 6865585"/>
              <a:gd name="connsiteX221" fmla="*/ 3860965 w 7122945"/>
              <a:gd name="connsiteY221" fmla="*/ 1948165 h 6865585"/>
              <a:gd name="connsiteX222" fmla="*/ 3860965 w 7122945"/>
              <a:gd name="connsiteY222" fmla="*/ 2524165 h 6865585"/>
              <a:gd name="connsiteX223" fmla="*/ 3284965 w 7122945"/>
              <a:gd name="connsiteY223" fmla="*/ 2524165 h 6865585"/>
              <a:gd name="connsiteX224" fmla="*/ 2630270 w 7122945"/>
              <a:gd name="connsiteY224" fmla="*/ 1946648 h 6865585"/>
              <a:gd name="connsiteX225" fmla="*/ 3206270 w 7122945"/>
              <a:gd name="connsiteY225" fmla="*/ 1946648 h 6865585"/>
              <a:gd name="connsiteX226" fmla="*/ 3206270 w 7122945"/>
              <a:gd name="connsiteY226" fmla="*/ 2522649 h 6865585"/>
              <a:gd name="connsiteX227" fmla="*/ 2630270 w 7122945"/>
              <a:gd name="connsiteY227" fmla="*/ 2522649 h 6865585"/>
              <a:gd name="connsiteX228" fmla="*/ 1975577 w 7122945"/>
              <a:gd name="connsiteY228" fmla="*/ 1945132 h 6865585"/>
              <a:gd name="connsiteX229" fmla="*/ 2551575 w 7122945"/>
              <a:gd name="connsiteY229" fmla="*/ 1945132 h 6865585"/>
              <a:gd name="connsiteX230" fmla="*/ 2551575 w 7122945"/>
              <a:gd name="connsiteY230" fmla="*/ 2521131 h 6865585"/>
              <a:gd name="connsiteX231" fmla="*/ 1975577 w 7122945"/>
              <a:gd name="connsiteY231" fmla="*/ 2521131 h 6865585"/>
              <a:gd name="connsiteX232" fmla="*/ 654694 w 7122945"/>
              <a:gd name="connsiteY232" fmla="*/ 1944528 h 6865585"/>
              <a:gd name="connsiteX233" fmla="*/ 1230695 w 7122945"/>
              <a:gd name="connsiteY233" fmla="*/ 1944528 h 6865585"/>
              <a:gd name="connsiteX234" fmla="*/ 1230695 w 7122945"/>
              <a:gd name="connsiteY234" fmla="*/ 2520529 h 6865585"/>
              <a:gd name="connsiteX235" fmla="*/ 654694 w 7122945"/>
              <a:gd name="connsiteY235" fmla="*/ 2520529 h 6865585"/>
              <a:gd name="connsiteX236" fmla="*/ 1320884 w 7122945"/>
              <a:gd name="connsiteY236" fmla="*/ 1943614 h 6865585"/>
              <a:gd name="connsiteX237" fmla="*/ 1896884 w 7122945"/>
              <a:gd name="connsiteY237" fmla="*/ 1943614 h 6865585"/>
              <a:gd name="connsiteX238" fmla="*/ 1896884 w 7122945"/>
              <a:gd name="connsiteY238" fmla="*/ 2519615 h 6865585"/>
              <a:gd name="connsiteX239" fmla="*/ 1320884 w 7122945"/>
              <a:gd name="connsiteY239" fmla="*/ 2519615 h 6865585"/>
              <a:gd name="connsiteX240" fmla="*/ 4594355 w 7122945"/>
              <a:gd name="connsiteY240" fmla="*/ 1303328 h 6865585"/>
              <a:gd name="connsiteX241" fmla="*/ 5170355 w 7122945"/>
              <a:gd name="connsiteY241" fmla="*/ 1303328 h 6865585"/>
              <a:gd name="connsiteX242" fmla="*/ 5170355 w 7122945"/>
              <a:gd name="connsiteY242" fmla="*/ 1879328 h 6865585"/>
              <a:gd name="connsiteX243" fmla="*/ 4594355 w 7122945"/>
              <a:gd name="connsiteY243" fmla="*/ 1879328 h 6865585"/>
              <a:gd name="connsiteX244" fmla="*/ 3939660 w 7122945"/>
              <a:gd name="connsiteY244" fmla="*/ 1301811 h 6865585"/>
              <a:gd name="connsiteX245" fmla="*/ 4515660 w 7122945"/>
              <a:gd name="connsiteY245" fmla="*/ 1301811 h 6865585"/>
              <a:gd name="connsiteX246" fmla="*/ 4515660 w 7122945"/>
              <a:gd name="connsiteY246" fmla="*/ 1877811 h 6865585"/>
              <a:gd name="connsiteX247" fmla="*/ 3939660 w 7122945"/>
              <a:gd name="connsiteY247" fmla="*/ 1877811 h 6865585"/>
              <a:gd name="connsiteX248" fmla="*/ 3284965 w 7122945"/>
              <a:gd name="connsiteY248" fmla="*/ 1300293 h 6865585"/>
              <a:gd name="connsiteX249" fmla="*/ 3860965 w 7122945"/>
              <a:gd name="connsiteY249" fmla="*/ 1300293 h 6865585"/>
              <a:gd name="connsiteX250" fmla="*/ 3860965 w 7122945"/>
              <a:gd name="connsiteY250" fmla="*/ 1876294 h 6865585"/>
              <a:gd name="connsiteX251" fmla="*/ 3284965 w 7122945"/>
              <a:gd name="connsiteY251" fmla="*/ 1876294 h 6865585"/>
              <a:gd name="connsiteX252" fmla="*/ 2630270 w 7122945"/>
              <a:gd name="connsiteY252" fmla="*/ 1298776 h 6865585"/>
              <a:gd name="connsiteX253" fmla="*/ 3206270 w 7122945"/>
              <a:gd name="connsiteY253" fmla="*/ 1298776 h 6865585"/>
              <a:gd name="connsiteX254" fmla="*/ 3206270 w 7122945"/>
              <a:gd name="connsiteY254" fmla="*/ 1874777 h 6865585"/>
              <a:gd name="connsiteX255" fmla="*/ 2630270 w 7122945"/>
              <a:gd name="connsiteY255" fmla="*/ 1874777 h 6865585"/>
              <a:gd name="connsiteX256" fmla="*/ 0 w 7122945"/>
              <a:gd name="connsiteY256" fmla="*/ 1297261 h 6865585"/>
              <a:gd name="connsiteX257" fmla="*/ 576000 w 7122945"/>
              <a:gd name="connsiteY257" fmla="*/ 1297261 h 6865585"/>
              <a:gd name="connsiteX258" fmla="*/ 576000 w 7122945"/>
              <a:gd name="connsiteY258" fmla="*/ 1873262 h 6865585"/>
              <a:gd name="connsiteX259" fmla="*/ 0 w 7122945"/>
              <a:gd name="connsiteY259" fmla="*/ 1873262 h 6865585"/>
              <a:gd name="connsiteX260" fmla="*/ 1975577 w 7122945"/>
              <a:gd name="connsiteY260" fmla="*/ 1297259 h 6865585"/>
              <a:gd name="connsiteX261" fmla="*/ 2551575 w 7122945"/>
              <a:gd name="connsiteY261" fmla="*/ 1297259 h 6865585"/>
              <a:gd name="connsiteX262" fmla="*/ 2551575 w 7122945"/>
              <a:gd name="connsiteY262" fmla="*/ 1873260 h 6865585"/>
              <a:gd name="connsiteX263" fmla="*/ 1975577 w 7122945"/>
              <a:gd name="connsiteY263" fmla="*/ 1873260 h 6865585"/>
              <a:gd name="connsiteX264" fmla="*/ 654694 w 7122945"/>
              <a:gd name="connsiteY264" fmla="*/ 1296656 h 6865585"/>
              <a:gd name="connsiteX265" fmla="*/ 1230695 w 7122945"/>
              <a:gd name="connsiteY265" fmla="*/ 1296656 h 6865585"/>
              <a:gd name="connsiteX266" fmla="*/ 1230695 w 7122945"/>
              <a:gd name="connsiteY266" fmla="*/ 1872658 h 6865585"/>
              <a:gd name="connsiteX267" fmla="*/ 654694 w 7122945"/>
              <a:gd name="connsiteY267" fmla="*/ 1872658 h 6865585"/>
              <a:gd name="connsiteX268" fmla="*/ 1320884 w 7122945"/>
              <a:gd name="connsiteY268" fmla="*/ 1295742 h 6865585"/>
              <a:gd name="connsiteX269" fmla="*/ 1896885 w 7122945"/>
              <a:gd name="connsiteY269" fmla="*/ 1295742 h 6865585"/>
              <a:gd name="connsiteX270" fmla="*/ 1896885 w 7122945"/>
              <a:gd name="connsiteY270" fmla="*/ 1871743 h 6865585"/>
              <a:gd name="connsiteX271" fmla="*/ 1320884 w 7122945"/>
              <a:gd name="connsiteY271" fmla="*/ 1871743 h 6865585"/>
              <a:gd name="connsiteX272" fmla="*/ 5249050 w 7122945"/>
              <a:gd name="connsiteY272" fmla="*/ 656974 h 6865585"/>
              <a:gd name="connsiteX273" fmla="*/ 5825050 w 7122945"/>
              <a:gd name="connsiteY273" fmla="*/ 656974 h 6865585"/>
              <a:gd name="connsiteX274" fmla="*/ 5825050 w 7122945"/>
              <a:gd name="connsiteY274" fmla="*/ 1232974 h 6865585"/>
              <a:gd name="connsiteX275" fmla="*/ 5249050 w 7122945"/>
              <a:gd name="connsiteY275" fmla="*/ 1232974 h 6865585"/>
              <a:gd name="connsiteX276" fmla="*/ 4594355 w 7122945"/>
              <a:gd name="connsiteY276" fmla="*/ 655457 h 6865585"/>
              <a:gd name="connsiteX277" fmla="*/ 5170355 w 7122945"/>
              <a:gd name="connsiteY277" fmla="*/ 655457 h 6865585"/>
              <a:gd name="connsiteX278" fmla="*/ 5170355 w 7122945"/>
              <a:gd name="connsiteY278" fmla="*/ 1231457 h 6865585"/>
              <a:gd name="connsiteX279" fmla="*/ 4594355 w 7122945"/>
              <a:gd name="connsiteY279" fmla="*/ 1231457 h 6865585"/>
              <a:gd name="connsiteX280" fmla="*/ 3939660 w 7122945"/>
              <a:gd name="connsiteY280" fmla="*/ 653939 h 6865585"/>
              <a:gd name="connsiteX281" fmla="*/ 4515660 w 7122945"/>
              <a:gd name="connsiteY281" fmla="*/ 653939 h 6865585"/>
              <a:gd name="connsiteX282" fmla="*/ 4515660 w 7122945"/>
              <a:gd name="connsiteY282" fmla="*/ 1229940 h 6865585"/>
              <a:gd name="connsiteX283" fmla="*/ 3939660 w 7122945"/>
              <a:gd name="connsiteY283" fmla="*/ 1229940 h 6865585"/>
              <a:gd name="connsiteX284" fmla="*/ 3284965 w 7122945"/>
              <a:gd name="connsiteY284" fmla="*/ 652422 h 6865585"/>
              <a:gd name="connsiteX285" fmla="*/ 3860965 w 7122945"/>
              <a:gd name="connsiteY285" fmla="*/ 652422 h 6865585"/>
              <a:gd name="connsiteX286" fmla="*/ 3860965 w 7122945"/>
              <a:gd name="connsiteY286" fmla="*/ 1228423 h 6865585"/>
              <a:gd name="connsiteX287" fmla="*/ 3284965 w 7122945"/>
              <a:gd name="connsiteY287" fmla="*/ 1228423 h 6865585"/>
              <a:gd name="connsiteX288" fmla="*/ 2630270 w 7122945"/>
              <a:gd name="connsiteY288" fmla="*/ 650905 h 6865585"/>
              <a:gd name="connsiteX289" fmla="*/ 3206270 w 7122945"/>
              <a:gd name="connsiteY289" fmla="*/ 650905 h 6865585"/>
              <a:gd name="connsiteX290" fmla="*/ 3206270 w 7122945"/>
              <a:gd name="connsiteY290" fmla="*/ 1226906 h 6865585"/>
              <a:gd name="connsiteX291" fmla="*/ 2630270 w 7122945"/>
              <a:gd name="connsiteY291" fmla="*/ 1226906 h 6865585"/>
              <a:gd name="connsiteX292" fmla="*/ 0 w 7122945"/>
              <a:gd name="connsiteY292" fmla="*/ 649389 h 6865585"/>
              <a:gd name="connsiteX293" fmla="*/ 576000 w 7122945"/>
              <a:gd name="connsiteY293" fmla="*/ 649389 h 6865585"/>
              <a:gd name="connsiteX294" fmla="*/ 576000 w 7122945"/>
              <a:gd name="connsiteY294" fmla="*/ 1225390 h 6865585"/>
              <a:gd name="connsiteX295" fmla="*/ 0 w 7122945"/>
              <a:gd name="connsiteY295" fmla="*/ 1225390 h 6865585"/>
              <a:gd name="connsiteX296" fmla="*/ 1975577 w 7122945"/>
              <a:gd name="connsiteY296" fmla="*/ 649388 h 6865585"/>
              <a:gd name="connsiteX297" fmla="*/ 2551575 w 7122945"/>
              <a:gd name="connsiteY297" fmla="*/ 649388 h 6865585"/>
              <a:gd name="connsiteX298" fmla="*/ 2551575 w 7122945"/>
              <a:gd name="connsiteY298" fmla="*/ 1225389 h 6865585"/>
              <a:gd name="connsiteX299" fmla="*/ 1975577 w 7122945"/>
              <a:gd name="connsiteY299" fmla="*/ 1225389 h 6865585"/>
              <a:gd name="connsiteX300" fmla="*/ 654695 w 7122945"/>
              <a:gd name="connsiteY300" fmla="*/ 648785 h 6865585"/>
              <a:gd name="connsiteX301" fmla="*/ 1230695 w 7122945"/>
              <a:gd name="connsiteY301" fmla="*/ 648785 h 6865585"/>
              <a:gd name="connsiteX302" fmla="*/ 1230695 w 7122945"/>
              <a:gd name="connsiteY302" fmla="*/ 1224785 h 6865585"/>
              <a:gd name="connsiteX303" fmla="*/ 654695 w 7122945"/>
              <a:gd name="connsiteY303" fmla="*/ 1224785 h 6865585"/>
              <a:gd name="connsiteX304" fmla="*/ 4594355 w 7122945"/>
              <a:gd name="connsiteY304" fmla="*/ 7586 h 6865585"/>
              <a:gd name="connsiteX305" fmla="*/ 5170355 w 7122945"/>
              <a:gd name="connsiteY305" fmla="*/ 7586 h 6865585"/>
              <a:gd name="connsiteX306" fmla="*/ 5170355 w 7122945"/>
              <a:gd name="connsiteY306" fmla="*/ 583586 h 6865585"/>
              <a:gd name="connsiteX307" fmla="*/ 4594355 w 7122945"/>
              <a:gd name="connsiteY307" fmla="*/ 583586 h 6865585"/>
              <a:gd name="connsiteX308" fmla="*/ 3284965 w 7122945"/>
              <a:gd name="connsiteY308" fmla="*/ 4551 h 6865585"/>
              <a:gd name="connsiteX309" fmla="*/ 3860965 w 7122945"/>
              <a:gd name="connsiteY309" fmla="*/ 4551 h 6865585"/>
              <a:gd name="connsiteX310" fmla="*/ 3860965 w 7122945"/>
              <a:gd name="connsiteY310" fmla="*/ 580551 h 6865585"/>
              <a:gd name="connsiteX311" fmla="*/ 3284965 w 7122945"/>
              <a:gd name="connsiteY311" fmla="*/ 580551 h 6865585"/>
              <a:gd name="connsiteX312" fmla="*/ 2630270 w 7122945"/>
              <a:gd name="connsiteY312" fmla="*/ 3035 h 6865585"/>
              <a:gd name="connsiteX313" fmla="*/ 3206270 w 7122945"/>
              <a:gd name="connsiteY313" fmla="*/ 3035 h 6865585"/>
              <a:gd name="connsiteX314" fmla="*/ 3206270 w 7122945"/>
              <a:gd name="connsiteY314" fmla="*/ 579034 h 6865585"/>
              <a:gd name="connsiteX315" fmla="*/ 2630270 w 7122945"/>
              <a:gd name="connsiteY315" fmla="*/ 579034 h 6865585"/>
              <a:gd name="connsiteX316" fmla="*/ 654695 w 7122945"/>
              <a:gd name="connsiteY316" fmla="*/ 914 h 6865585"/>
              <a:gd name="connsiteX317" fmla="*/ 1230695 w 7122945"/>
              <a:gd name="connsiteY317" fmla="*/ 914 h 6865585"/>
              <a:gd name="connsiteX318" fmla="*/ 1230695 w 7122945"/>
              <a:gd name="connsiteY318" fmla="*/ 576914 h 6865585"/>
              <a:gd name="connsiteX319" fmla="*/ 654695 w 7122945"/>
              <a:gd name="connsiteY319" fmla="*/ 576914 h 6865585"/>
              <a:gd name="connsiteX320" fmla="*/ 1320884 w 7122945"/>
              <a:gd name="connsiteY320" fmla="*/ 0 h 6865585"/>
              <a:gd name="connsiteX321" fmla="*/ 1896885 w 7122945"/>
              <a:gd name="connsiteY321" fmla="*/ 0 h 6865585"/>
              <a:gd name="connsiteX322" fmla="*/ 1896885 w 7122945"/>
              <a:gd name="connsiteY322" fmla="*/ 576000 h 6865585"/>
              <a:gd name="connsiteX323" fmla="*/ 1320884 w 7122945"/>
              <a:gd name="connsiteY323" fmla="*/ 576000 h 686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7122945" h="6865585">
                <a:moveTo>
                  <a:pt x="6546945" y="6470148"/>
                </a:moveTo>
                <a:lnTo>
                  <a:pt x="7122945" y="6470148"/>
                </a:lnTo>
                <a:lnTo>
                  <a:pt x="7122945" y="6865585"/>
                </a:lnTo>
                <a:lnTo>
                  <a:pt x="6546945" y="6865585"/>
                </a:lnTo>
                <a:close/>
                <a:moveTo>
                  <a:pt x="4594355" y="6470148"/>
                </a:moveTo>
                <a:lnTo>
                  <a:pt x="5170355" y="6470148"/>
                </a:lnTo>
                <a:lnTo>
                  <a:pt x="5170355" y="6865585"/>
                </a:lnTo>
                <a:lnTo>
                  <a:pt x="4594355" y="6865585"/>
                </a:lnTo>
                <a:close/>
                <a:moveTo>
                  <a:pt x="3939660" y="6468630"/>
                </a:moveTo>
                <a:lnTo>
                  <a:pt x="4515660" y="6468630"/>
                </a:lnTo>
                <a:lnTo>
                  <a:pt x="4515660" y="6864067"/>
                </a:lnTo>
                <a:lnTo>
                  <a:pt x="3939660" y="6864067"/>
                </a:lnTo>
                <a:close/>
                <a:moveTo>
                  <a:pt x="2630270" y="6465594"/>
                </a:moveTo>
                <a:lnTo>
                  <a:pt x="3206270" y="6465594"/>
                </a:lnTo>
                <a:lnTo>
                  <a:pt x="3206270" y="6861031"/>
                </a:lnTo>
                <a:lnTo>
                  <a:pt x="2630270" y="6861031"/>
                </a:lnTo>
                <a:close/>
                <a:moveTo>
                  <a:pt x="1975577" y="6464076"/>
                </a:moveTo>
                <a:lnTo>
                  <a:pt x="2551575" y="6464076"/>
                </a:lnTo>
                <a:lnTo>
                  <a:pt x="2551575" y="6859513"/>
                </a:lnTo>
                <a:lnTo>
                  <a:pt x="1975577" y="6859513"/>
                </a:lnTo>
                <a:close/>
                <a:moveTo>
                  <a:pt x="0" y="6464075"/>
                </a:moveTo>
                <a:lnTo>
                  <a:pt x="576000" y="6464075"/>
                </a:lnTo>
                <a:lnTo>
                  <a:pt x="576000" y="6859512"/>
                </a:lnTo>
                <a:lnTo>
                  <a:pt x="0" y="6859512"/>
                </a:lnTo>
                <a:close/>
                <a:moveTo>
                  <a:pt x="654694" y="6463471"/>
                </a:moveTo>
                <a:lnTo>
                  <a:pt x="1230694" y="6463471"/>
                </a:lnTo>
                <a:lnTo>
                  <a:pt x="1230694" y="6858908"/>
                </a:lnTo>
                <a:lnTo>
                  <a:pt x="654694" y="6858908"/>
                </a:lnTo>
                <a:close/>
                <a:moveTo>
                  <a:pt x="5903745" y="6454134"/>
                </a:moveTo>
                <a:lnTo>
                  <a:pt x="6479745" y="6454134"/>
                </a:lnTo>
                <a:lnTo>
                  <a:pt x="6479745" y="6849571"/>
                </a:lnTo>
                <a:lnTo>
                  <a:pt x="5903745" y="6849571"/>
                </a:lnTo>
                <a:close/>
                <a:moveTo>
                  <a:pt x="5903745" y="5828004"/>
                </a:moveTo>
                <a:lnTo>
                  <a:pt x="6479745" y="5828004"/>
                </a:lnTo>
                <a:lnTo>
                  <a:pt x="6479745" y="6404004"/>
                </a:lnTo>
                <a:lnTo>
                  <a:pt x="5903745" y="6404004"/>
                </a:lnTo>
                <a:close/>
                <a:moveTo>
                  <a:pt x="5249050" y="5826486"/>
                </a:moveTo>
                <a:lnTo>
                  <a:pt x="5825050" y="5826486"/>
                </a:lnTo>
                <a:lnTo>
                  <a:pt x="5825050" y="6402486"/>
                </a:lnTo>
                <a:lnTo>
                  <a:pt x="5249050" y="6402486"/>
                </a:lnTo>
                <a:close/>
                <a:moveTo>
                  <a:pt x="4594355" y="5824968"/>
                </a:moveTo>
                <a:lnTo>
                  <a:pt x="5170355" y="5824968"/>
                </a:lnTo>
                <a:lnTo>
                  <a:pt x="5170355" y="6400968"/>
                </a:lnTo>
                <a:lnTo>
                  <a:pt x="4594355" y="6400968"/>
                </a:lnTo>
                <a:close/>
                <a:moveTo>
                  <a:pt x="3284965" y="5821932"/>
                </a:moveTo>
                <a:lnTo>
                  <a:pt x="3860965" y="5821932"/>
                </a:lnTo>
                <a:lnTo>
                  <a:pt x="3860965" y="6397932"/>
                </a:lnTo>
                <a:lnTo>
                  <a:pt x="3284965" y="6397932"/>
                </a:lnTo>
                <a:close/>
                <a:moveTo>
                  <a:pt x="1975577" y="5818896"/>
                </a:moveTo>
                <a:lnTo>
                  <a:pt x="2551575" y="5818896"/>
                </a:lnTo>
                <a:lnTo>
                  <a:pt x="2551575" y="6394896"/>
                </a:lnTo>
                <a:lnTo>
                  <a:pt x="1975577" y="6394896"/>
                </a:lnTo>
                <a:close/>
                <a:moveTo>
                  <a:pt x="0" y="5818895"/>
                </a:moveTo>
                <a:lnTo>
                  <a:pt x="576000" y="5818895"/>
                </a:lnTo>
                <a:lnTo>
                  <a:pt x="576000" y="6394895"/>
                </a:lnTo>
                <a:lnTo>
                  <a:pt x="0" y="6394895"/>
                </a:lnTo>
                <a:close/>
                <a:moveTo>
                  <a:pt x="1320884" y="5817378"/>
                </a:moveTo>
                <a:lnTo>
                  <a:pt x="1896884" y="5817378"/>
                </a:lnTo>
                <a:lnTo>
                  <a:pt x="1896884" y="6393378"/>
                </a:lnTo>
                <a:lnTo>
                  <a:pt x="1320884" y="6393378"/>
                </a:lnTo>
                <a:close/>
                <a:moveTo>
                  <a:pt x="5249050" y="5181306"/>
                </a:moveTo>
                <a:lnTo>
                  <a:pt x="5825050" y="5181306"/>
                </a:lnTo>
                <a:lnTo>
                  <a:pt x="5825050" y="5757306"/>
                </a:lnTo>
                <a:lnTo>
                  <a:pt x="5249050" y="5757306"/>
                </a:lnTo>
                <a:close/>
                <a:moveTo>
                  <a:pt x="3939660" y="5178270"/>
                </a:moveTo>
                <a:lnTo>
                  <a:pt x="4515660" y="5178270"/>
                </a:lnTo>
                <a:lnTo>
                  <a:pt x="4515660" y="5754270"/>
                </a:lnTo>
                <a:lnTo>
                  <a:pt x="3939660" y="5754270"/>
                </a:lnTo>
                <a:close/>
                <a:moveTo>
                  <a:pt x="3284965" y="5176752"/>
                </a:moveTo>
                <a:lnTo>
                  <a:pt x="3860965" y="5176752"/>
                </a:lnTo>
                <a:lnTo>
                  <a:pt x="3860965" y="5752752"/>
                </a:lnTo>
                <a:lnTo>
                  <a:pt x="3284965" y="5752752"/>
                </a:lnTo>
                <a:close/>
                <a:moveTo>
                  <a:pt x="2630270" y="5175234"/>
                </a:moveTo>
                <a:lnTo>
                  <a:pt x="3206270" y="5175234"/>
                </a:lnTo>
                <a:lnTo>
                  <a:pt x="3206270" y="5751234"/>
                </a:lnTo>
                <a:lnTo>
                  <a:pt x="2630270" y="5751234"/>
                </a:lnTo>
                <a:close/>
                <a:moveTo>
                  <a:pt x="1975577" y="5173716"/>
                </a:moveTo>
                <a:lnTo>
                  <a:pt x="2551575" y="5173716"/>
                </a:lnTo>
                <a:lnTo>
                  <a:pt x="2551575" y="5749716"/>
                </a:lnTo>
                <a:lnTo>
                  <a:pt x="1975577" y="5749716"/>
                </a:lnTo>
                <a:close/>
                <a:moveTo>
                  <a:pt x="0" y="5173715"/>
                </a:moveTo>
                <a:lnTo>
                  <a:pt x="576000" y="5173715"/>
                </a:lnTo>
                <a:lnTo>
                  <a:pt x="576000" y="5749715"/>
                </a:lnTo>
                <a:lnTo>
                  <a:pt x="0" y="5749715"/>
                </a:lnTo>
                <a:close/>
                <a:moveTo>
                  <a:pt x="654694" y="5173111"/>
                </a:moveTo>
                <a:lnTo>
                  <a:pt x="1230694" y="5173111"/>
                </a:lnTo>
                <a:lnTo>
                  <a:pt x="1230694" y="5749111"/>
                </a:lnTo>
                <a:lnTo>
                  <a:pt x="654694" y="5749111"/>
                </a:lnTo>
                <a:close/>
                <a:moveTo>
                  <a:pt x="4594355" y="4534608"/>
                </a:moveTo>
                <a:lnTo>
                  <a:pt x="5170355" y="4534608"/>
                </a:lnTo>
                <a:lnTo>
                  <a:pt x="5170355" y="5110608"/>
                </a:lnTo>
                <a:lnTo>
                  <a:pt x="4594355" y="5110608"/>
                </a:lnTo>
                <a:close/>
                <a:moveTo>
                  <a:pt x="3939660" y="4533090"/>
                </a:moveTo>
                <a:lnTo>
                  <a:pt x="4515660" y="4533090"/>
                </a:lnTo>
                <a:lnTo>
                  <a:pt x="4515660" y="5109090"/>
                </a:lnTo>
                <a:lnTo>
                  <a:pt x="3939660" y="5109090"/>
                </a:lnTo>
                <a:close/>
                <a:moveTo>
                  <a:pt x="2630270" y="4530054"/>
                </a:moveTo>
                <a:lnTo>
                  <a:pt x="3206270" y="4530054"/>
                </a:lnTo>
                <a:lnTo>
                  <a:pt x="3206270" y="5106054"/>
                </a:lnTo>
                <a:lnTo>
                  <a:pt x="2630270" y="5106054"/>
                </a:lnTo>
                <a:close/>
                <a:moveTo>
                  <a:pt x="1975577" y="4528536"/>
                </a:moveTo>
                <a:lnTo>
                  <a:pt x="2551575" y="4528536"/>
                </a:lnTo>
                <a:lnTo>
                  <a:pt x="2551575" y="5104536"/>
                </a:lnTo>
                <a:lnTo>
                  <a:pt x="1975577" y="5104536"/>
                </a:lnTo>
                <a:close/>
                <a:moveTo>
                  <a:pt x="654694" y="4527931"/>
                </a:moveTo>
                <a:lnTo>
                  <a:pt x="1230694" y="4527931"/>
                </a:lnTo>
                <a:lnTo>
                  <a:pt x="1230694" y="5103931"/>
                </a:lnTo>
                <a:lnTo>
                  <a:pt x="654694" y="5103931"/>
                </a:lnTo>
                <a:close/>
                <a:moveTo>
                  <a:pt x="3284965" y="4527018"/>
                </a:moveTo>
                <a:lnTo>
                  <a:pt x="3860965" y="4527018"/>
                </a:lnTo>
                <a:lnTo>
                  <a:pt x="3860965" y="5103018"/>
                </a:lnTo>
                <a:lnTo>
                  <a:pt x="3284965" y="5103018"/>
                </a:lnTo>
                <a:close/>
                <a:moveTo>
                  <a:pt x="1320884" y="4527018"/>
                </a:moveTo>
                <a:lnTo>
                  <a:pt x="1896884" y="4527018"/>
                </a:lnTo>
                <a:lnTo>
                  <a:pt x="1896884" y="5103018"/>
                </a:lnTo>
                <a:lnTo>
                  <a:pt x="1320884" y="5103018"/>
                </a:lnTo>
                <a:close/>
                <a:moveTo>
                  <a:pt x="5249050" y="3890946"/>
                </a:moveTo>
                <a:lnTo>
                  <a:pt x="5825050" y="3890946"/>
                </a:lnTo>
                <a:lnTo>
                  <a:pt x="5825050" y="4466946"/>
                </a:lnTo>
                <a:lnTo>
                  <a:pt x="5249050" y="4466946"/>
                </a:lnTo>
                <a:close/>
                <a:moveTo>
                  <a:pt x="4594355" y="3889428"/>
                </a:moveTo>
                <a:lnTo>
                  <a:pt x="5170355" y="3889428"/>
                </a:lnTo>
                <a:lnTo>
                  <a:pt x="5170355" y="4465428"/>
                </a:lnTo>
                <a:lnTo>
                  <a:pt x="4594355" y="4465428"/>
                </a:lnTo>
                <a:close/>
                <a:moveTo>
                  <a:pt x="3284965" y="3886392"/>
                </a:moveTo>
                <a:lnTo>
                  <a:pt x="3860965" y="3886392"/>
                </a:lnTo>
                <a:lnTo>
                  <a:pt x="3860965" y="4462392"/>
                </a:lnTo>
                <a:lnTo>
                  <a:pt x="3284965" y="4462392"/>
                </a:lnTo>
                <a:close/>
                <a:moveTo>
                  <a:pt x="2630270" y="3884874"/>
                </a:moveTo>
                <a:lnTo>
                  <a:pt x="3206270" y="3884874"/>
                </a:lnTo>
                <a:lnTo>
                  <a:pt x="3206270" y="4460874"/>
                </a:lnTo>
                <a:lnTo>
                  <a:pt x="2630270" y="4460874"/>
                </a:lnTo>
                <a:close/>
                <a:moveTo>
                  <a:pt x="1975577" y="3883356"/>
                </a:moveTo>
                <a:lnTo>
                  <a:pt x="2551575" y="3883356"/>
                </a:lnTo>
                <a:lnTo>
                  <a:pt x="2551575" y="4459356"/>
                </a:lnTo>
                <a:lnTo>
                  <a:pt x="1975577" y="4459356"/>
                </a:lnTo>
                <a:close/>
                <a:moveTo>
                  <a:pt x="0" y="3883355"/>
                </a:moveTo>
                <a:lnTo>
                  <a:pt x="576000" y="3883355"/>
                </a:lnTo>
                <a:lnTo>
                  <a:pt x="576000" y="4459355"/>
                </a:lnTo>
                <a:lnTo>
                  <a:pt x="0" y="4459355"/>
                </a:lnTo>
                <a:close/>
                <a:moveTo>
                  <a:pt x="654694" y="3882751"/>
                </a:moveTo>
                <a:lnTo>
                  <a:pt x="1230694" y="3882751"/>
                </a:lnTo>
                <a:lnTo>
                  <a:pt x="1230694" y="4458751"/>
                </a:lnTo>
                <a:lnTo>
                  <a:pt x="654694" y="4458751"/>
                </a:lnTo>
                <a:close/>
                <a:moveTo>
                  <a:pt x="4594355" y="3244249"/>
                </a:moveTo>
                <a:lnTo>
                  <a:pt x="5170355" y="3244249"/>
                </a:lnTo>
                <a:lnTo>
                  <a:pt x="5170355" y="3820248"/>
                </a:lnTo>
                <a:lnTo>
                  <a:pt x="4594355" y="3820248"/>
                </a:lnTo>
                <a:close/>
                <a:moveTo>
                  <a:pt x="3939660" y="3242732"/>
                </a:moveTo>
                <a:lnTo>
                  <a:pt x="4515660" y="3242732"/>
                </a:lnTo>
                <a:lnTo>
                  <a:pt x="4515660" y="3818730"/>
                </a:lnTo>
                <a:lnTo>
                  <a:pt x="3939660" y="3818730"/>
                </a:lnTo>
                <a:close/>
                <a:moveTo>
                  <a:pt x="3284965" y="3241213"/>
                </a:moveTo>
                <a:lnTo>
                  <a:pt x="3860965" y="3241213"/>
                </a:lnTo>
                <a:lnTo>
                  <a:pt x="3860965" y="3817212"/>
                </a:lnTo>
                <a:lnTo>
                  <a:pt x="3284965" y="3817212"/>
                </a:lnTo>
                <a:close/>
                <a:moveTo>
                  <a:pt x="2630270" y="3239696"/>
                </a:moveTo>
                <a:lnTo>
                  <a:pt x="3206270" y="3239696"/>
                </a:lnTo>
                <a:lnTo>
                  <a:pt x="3206270" y="3815694"/>
                </a:lnTo>
                <a:lnTo>
                  <a:pt x="2630270" y="3815694"/>
                </a:lnTo>
                <a:close/>
                <a:moveTo>
                  <a:pt x="1975577" y="3238179"/>
                </a:moveTo>
                <a:lnTo>
                  <a:pt x="2551575" y="3238179"/>
                </a:lnTo>
                <a:lnTo>
                  <a:pt x="2551575" y="3814176"/>
                </a:lnTo>
                <a:lnTo>
                  <a:pt x="1975577" y="3814176"/>
                </a:lnTo>
                <a:close/>
                <a:moveTo>
                  <a:pt x="0" y="3238179"/>
                </a:moveTo>
                <a:lnTo>
                  <a:pt x="576000" y="3238179"/>
                </a:lnTo>
                <a:lnTo>
                  <a:pt x="576000" y="3814175"/>
                </a:lnTo>
                <a:lnTo>
                  <a:pt x="0" y="3814175"/>
                </a:lnTo>
                <a:close/>
                <a:moveTo>
                  <a:pt x="654694" y="3237576"/>
                </a:moveTo>
                <a:lnTo>
                  <a:pt x="1230694" y="3237576"/>
                </a:lnTo>
                <a:lnTo>
                  <a:pt x="1230694" y="3813571"/>
                </a:lnTo>
                <a:lnTo>
                  <a:pt x="654694" y="3813571"/>
                </a:lnTo>
                <a:close/>
                <a:moveTo>
                  <a:pt x="1320884" y="3236662"/>
                </a:moveTo>
                <a:lnTo>
                  <a:pt x="1896884" y="3236662"/>
                </a:lnTo>
                <a:lnTo>
                  <a:pt x="1896884" y="3812658"/>
                </a:lnTo>
                <a:lnTo>
                  <a:pt x="1320884" y="3812658"/>
                </a:lnTo>
                <a:close/>
                <a:moveTo>
                  <a:pt x="5249050" y="2600587"/>
                </a:moveTo>
                <a:lnTo>
                  <a:pt x="5825050" y="2600587"/>
                </a:lnTo>
                <a:lnTo>
                  <a:pt x="5825050" y="3176586"/>
                </a:lnTo>
                <a:lnTo>
                  <a:pt x="5249050" y="3176586"/>
                </a:lnTo>
                <a:close/>
                <a:moveTo>
                  <a:pt x="4594355" y="2599070"/>
                </a:moveTo>
                <a:lnTo>
                  <a:pt x="5170355" y="2599070"/>
                </a:lnTo>
                <a:lnTo>
                  <a:pt x="5170355" y="3175069"/>
                </a:lnTo>
                <a:lnTo>
                  <a:pt x="4594355" y="3175069"/>
                </a:lnTo>
                <a:close/>
                <a:moveTo>
                  <a:pt x="3284965" y="2596036"/>
                </a:moveTo>
                <a:lnTo>
                  <a:pt x="3860965" y="2596036"/>
                </a:lnTo>
                <a:lnTo>
                  <a:pt x="3860965" y="3172034"/>
                </a:lnTo>
                <a:lnTo>
                  <a:pt x="3284965" y="3172034"/>
                </a:lnTo>
                <a:close/>
                <a:moveTo>
                  <a:pt x="2630270" y="2594518"/>
                </a:moveTo>
                <a:lnTo>
                  <a:pt x="3206270" y="2594518"/>
                </a:lnTo>
                <a:lnTo>
                  <a:pt x="3206270" y="3170517"/>
                </a:lnTo>
                <a:lnTo>
                  <a:pt x="2630270" y="3170517"/>
                </a:lnTo>
                <a:close/>
                <a:moveTo>
                  <a:pt x="1975577" y="2593001"/>
                </a:moveTo>
                <a:lnTo>
                  <a:pt x="2551575" y="2593001"/>
                </a:lnTo>
                <a:lnTo>
                  <a:pt x="2551575" y="3169001"/>
                </a:lnTo>
                <a:lnTo>
                  <a:pt x="1975577" y="3169001"/>
                </a:lnTo>
                <a:close/>
                <a:moveTo>
                  <a:pt x="0" y="2593001"/>
                </a:moveTo>
                <a:lnTo>
                  <a:pt x="576000" y="2593001"/>
                </a:lnTo>
                <a:lnTo>
                  <a:pt x="576000" y="3169001"/>
                </a:lnTo>
                <a:lnTo>
                  <a:pt x="0" y="3169001"/>
                </a:lnTo>
                <a:close/>
                <a:moveTo>
                  <a:pt x="654694" y="2592398"/>
                </a:moveTo>
                <a:lnTo>
                  <a:pt x="1230694" y="2592398"/>
                </a:lnTo>
                <a:lnTo>
                  <a:pt x="1230694" y="3168397"/>
                </a:lnTo>
                <a:lnTo>
                  <a:pt x="654694" y="3168397"/>
                </a:lnTo>
                <a:close/>
                <a:moveTo>
                  <a:pt x="1320884" y="2591484"/>
                </a:moveTo>
                <a:lnTo>
                  <a:pt x="1896884" y="2591484"/>
                </a:lnTo>
                <a:lnTo>
                  <a:pt x="1896884" y="3167482"/>
                </a:lnTo>
                <a:lnTo>
                  <a:pt x="1320884" y="3167482"/>
                </a:lnTo>
                <a:close/>
                <a:moveTo>
                  <a:pt x="5249050" y="1952716"/>
                </a:moveTo>
                <a:lnTo>
                  <a:pt x="5825050" y="1952716"/>
                </a:lnTo>
                <a:lnTo>
                  <a:pt x="5825050" y="2528715"/>
                </a:lnTo>
                <a:lnTo>
                  <a:pt x="5249050" y="2528715"/>
                </a:lnTo>
                <a:close/>
                <a:moveTo>
                  <a:pt x="4594355" y="1951199"/>
                </a:moveTo>
                <a:lnTo>
                  <a:pt x="5170355" y="1951199"/>
                </a:lnTo>
                <a:lnTo>
                  <a:pt x="5170355" y="2527198"/>
                </a:lnTo>
                <a:lnTo>
                  <a:pt x="4594355" y="2527198"/>
                </a:lnTo>
                <a:close/>
                <a:moveTo>
                  <a:pt x="3939660" y="1949682"/>
                </a:moveTo>
                <a:lnTo>
                  <a:pt x="4515660" y="1949682"/>
                </a:lnTo>
                <a:lnTo>
                  <a:pt x="4515660" y="2525682"/>
                </a:lnTo>
                <a:lnTo>
                  <a:pt x="3939660" y="2525682"/>
                </a:lnTo>
                <a:close/>
                <a:moveTo>
                  <a:pt x="3284965" y="1948165"/>
                </a:moveTo>
                <a:lnTo>
                  <a:pt x="3860965" y="1948165"/>
                </a:lnTo>
                <a:lnTo>
                  <a:pt x="3860965" y="2524165"/>
                </a:lnTo>
                <a:lnTo>
                  <a:pt x="3284965" y="2524165"/>
                </a:lnTo>
                <a:close/>
                <a:moveTo>
                  <a:pt x="2630270" y="1946648"/>
                </a:moveTo>
                <a:lnTo>
                  <a:pt x="3206270" y="1946648"/>
                </a:lnTo>
                <a:lnTo>
                  <a:pt x="3206270" y="2522649"/>
                </a:lnTo>
                <a:lnTo>
                  <a:pt x="2630270" y="2522649"/>
                </a:lnTo>
                <a:close/>
                <a:moveTo>
                  <a:pt x="1975577" y="1945132"/>
                </a:moveTo>
                <a:lnTo>
                  <a:pt x="2551575" y="1945132"/>
                </a:lnTo>
                <a:lnTo>
                  <a:pt x="2551575" y="2521131"/>
                </a:lnTo>
                <a:lnTo>
                  <a:pt x="1975577" y="2521131"/>
                </a:lnTo>
                <a:close/>
                <a:moveTo>
                  <a:pt x="654694" y="1944528"/>
                </a:moveTo>
                <a:lnTo>
                  <a:pt x="1230695" y="1944528"/>
                </a:lnTo>
                <a:lnTo>
                  <a:pt x="1230695" y="2520529"/>
                </a:lnTo>
                <a:lnTo>
                  <a:pt x="654694" y="2520529"/>
                </a:lnTo>
                <a:close/>
                <a:moveTo>
                  <a:pt x="1320884" y="1943614"/>
                </a:moveTo>
                <a:lnTo>
                  <a:pt x="1896884" y="1943614"/>
                </a:lnTo>
                <a:lnTo>
                  <a:pt x="1896884" y="2519615"/>
                </a:lnTo>
                <a:lnTo>
                  <a:pt x="1320884" y="2519615"/>
                </a:lnTo>
                <a:close/>
                <a:moveTo>
                  <a:pt x="4594355" y="1303328"/>
                </a:moveTo>
                <a:lnTo>
                  <a:pt x="5170355" y="1303328"/>
                </a:lnTo>
                <a:lnTo>
                  <a:pt x="5170355" y="1879328"/>
                </a:lnTo>
                <a:lnTo>
                  <a:pt x="4594355" y="1879328"/>
                </a:lnTo>
                <a:close/>
                <a:moveTo>
                  <a:pt x="3939660" y="1301811"/>
                </a:moveTo>
                <a:lnTo>
                  <a:pt x="4515660" y="1301811"/>
                </a:lnTo>
                <a:lnTo>
                  <a:pt x="4515660" y="1877811"/>
                </a:lnTo>
                <a:lnTo>
                  <a:pt x="3939660" y="1877811"/>
                </a:lnTo>
                <a:close/>
                <a:moveTo>
                  <a:pt x="3284965" y="1300293"/>
                </a:moveTo>
                <a:lnTo>
                  <a:pt x="3860965" y="1300293"/>
                </a:lnTo>
                <a:lnTo>
                  <a:pt x="3860965" y="1876294"/>
                </a:lnTo>
                <a:lnTo>
                  <a:pt x="3284965" y="1876294"/>
                </a:lnTo>
                <a:close/>
                <a:moveTo>
                  <a:pt x="2630270" y="1298776"/>
                </a:moveTo>
                <a:lnTo>
                  <a:pt x="3206270" y="1298776"/>
                </a:lnTo>
                <a:lnTo>
                  <a:pt x="3206270" y="1874777"/>
                </a:lnTo>
                <a:lnTo>
                  <a:pt x="2630270" y="1874777"/>
                </a:lnTo>
                <a:close/>
                <a:moveTo>
                  <a:pt x="0" y="1297261"/>
                </a:moveTo>
                <a:lnTo>
                  <a:pt x="576000" y="1297261"/>
                </a:lnTo>
                <a:lnTo>
                  <a:pt x="576000" y="1873262"/>
                </a:lnTo>
                <a:lnTo>
                  <a:pt x="0" y="1873262"/>
                </a:lnTo>
                <a:close/>
                <a:moveTo>
                  <a:pt x="1975577" y="1297259"/>
                </a:moveTo>
                <a:lnTo>
                  <a:pt x="2551575" y="1297259"/>
                </a:lnTo>
                <a:lnTo>
                  <a:pt x="2551575" y="1873260"/>
                </a:lnTo>
                <a:lnTo>
                  <a:pt x="1975577" y="1873260"/>
                </a:lnTo>
                <a:close/>
                <a:moveTo>
                  <a:pt x="654694" y="1296656"/>
                </a:moveTo>
                <a:lnTo>
                  <a:pt x="1230695" y="1296656"/>
                </a:lnTo>
                <a:lnTo>
                  <a:pt x="1230695" y="1872658"/>
                </a:lnTo>
                <a:lnTo>
                  <a:pt x="654694" y="1872658"/>
                </a:lnTo>
                <a:close/>
                <a:moveTo>
                  <a:pt x="1320884" y="1295742"/>
                </a:moveTo>
                <a:lnTo>
                  <a:pt x="1896885" y="1295742"/>
                </a:lnTo>
                <a:lnTo>
                  <a:pt x="1896885" y="1871743"/>
                </a:lnTo>
                <a:lnTo>
                  <a:pt x="1320884" y="1871743"/>
                </a:lnTo>
                <a:close/>
                <a:moveTo>
                  <a:pt x="5249050" y="656974"/>
                </a:moveTo>
                <a:lnTo>
                  <a:pt x="5825050" y="656974"/>
                </a:lnTo>
                <a:lnTo>
                  <a:pt x="5825050" y="1232974"/>
                </a:lnTo>
                <a:lnTo>
                  <a:pt x="5249050" y="1232974"/>
                </a:lnTo>
                <a:close/>
                <a:moveTo>
                  <a:pt x="4594355" y="655457"/>
                </a:moveTo>
                <a:lnTo>
                  <a:pt x="5170355" y="655457"/>
                </a:lnTo>
                <a:lnTo>
                  <a:pt x="5170355" y="1231457"/>
                </a:lnTo>
                <a:lnTo>
                  <a:pt x="4594355" y="1231457"/>
                </a:lnTo>
                <a:close/>
                <a:moveTo>
                  <a:pt x="3939660" y="653939"/>
                </a:moveTo>
                <a:lnTo>
                  <a:pt x="4515660" y="653939"/>
                </a:lnTo>
                <a:lnTo>
                  <a:pt x="4515660" y="1229940"/>
                </a:lnTo>
                <a:lnTo>
                  <a:pt x="3939660" y="1229940"/>
                </a:lnTo>
                <a:close/>
                <a:moveTo>
                  <a:pt x="3284965" y="652422"/>
                </a:moveTo>
                <a:lnTo>
                  <a:pt x="3860965" y="652422"/>
                </a:lnTo>
                <a:lnTo>
                  <a:pt x="3860965" y="1228423"/>
                </a:lnTo>
                <a:lnTo>
                  <a:pt x="3284965" y="1228423"/>
                </a:lnTo>
                <a:close/>
                <a:moveTo>
                  <a:pt x="2630270" y="650905"/>
                </a:moveTo>
                <a:lnTo>
                  <a:pt x="3206270" y="650905"/>
                </a:lnTo>
                <a:lnTo>
                  <a:pt x="3206270" y="1226906"/>
                </a:lnTo>
                <a:lnTo>
                  <a:pt x="2630270" y="1226906"/>
                </a:lnTo>
                <a:close/>
                <a:moveTo>
                  <a:pt x="0" y="649389"/>
                </a:moveTo>
                <a:lnTo>
                  <a:pt x="576000" y="649389"/>
                </a:lnTo>
                <a:lnTo>
                  <a:pt x="576000" y="1225390"/>
                </a:lnTo>
                <a:lnTo>
                  <a:pt x="0" y="1225390"/>
                </a:lnTo>
                <a:close/>
                <a:moveTo>
                  <a:pt x="1975577" y="649388"/>
                </a:moveTo>
                <a:lnTo>
                  <a:pt x="2551575" y="649388"/>
                </a:lnTo>
                <a:lnTo>
                  <a:pt x="2551575" y="1225389"/>
                </a:lnTo>
                <a:lnTo>
                  <a:pt x="1975577" y="1225389"/>
                </a:lnTo>
                <a:close/>
                <a:moveTo>
                  <a:pt x="654695" y="648785"/>
                </a:moveTo>
                <a:lnTo>
                  <a:pt x="1230695" y="648785"/>
                </a:lnTo>
                <a:lnTo>
                  <a:pt x="1230695" y="1224785"/>
                </a:lnTo>
                <a:lnTo>
                  <a:pt x="654695" y="1224785"/>
                </a:lnTo>
                <a:close/>
                <a:moveTo>
                  <a:pt x="4594355" y="7586"/>
                </a:moveTo>
                <a:lnTo>
                  <a:pt x="5170355" y="7586"/>
                </a:lnTo>
                <a:lnTo>
                  <a:pt x="5170355" y="583586"/>
                </a:lnTo>
                <a:lnTo>
                  <a:pt x="4594355" y="583586"/>
                </a:lnTo>
                <a:close/>
                <a:moveTo>
                  <a:pt x="3284965" y="4551"/>
                </a:moveTo>
                <a:lnTo>
                  <a:pt x="3860965" y="4551"/>
                </a:lnTo>
                <a:lnTo>
                  <a:pt x="3860965" y="580551"/>
                </a:lnTo>
                <a:lnTo>
                  <a:pt x="3284965" y="580551"/>
                </a:lnTo>
                <a:close/>
                <a:moveTo>
                  <a:pt x="2630270" y="3035"/>
                </a:moveTo>
                <a:lnTo>
                  <a:pt x="3206270" y="3035"/>
                </a:lnTo>
                <a:lnTo>
                  <a:pt x="3206270" y="579034"/>
                </a:lnTo>
                <a:lnTo>
                  <a:pt x="2630270" y="579034"/>
                </a:lnTo>
                <a:close/>
                <a:moveTo>
                  <a:pt x="654695" y="914"/>
                </a:moveTo>
                <a:lnTo>
                  <a:pt x="1230695" y="914"/>
                </a:lnTo>
                <a:lnTo>
                  <a:pt x="1230695" y="576914"/>
                </a:lnTo>
                <a:lnTo>
                  <a:pt x="654695" y="576914"/>
                </a:lnTo>
                <a:close/>
                <a:moveTo>
                  <a:pt x="1320884" y="0"/>
                </a:moveTo>
                <a:lnTo>
                  <a:pt x="1896885" y="0"/>
                </a:lnTo>
                <a:lnTo>
                  <a:pt x="1896885" y="576000"/>
                </a:lnTo>
                <a:lnTo>
                  <a:pt x="1320884" y="57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64E46E-B9FE-4FE5-85CF-40B008DC4D22}"/>
              </a:ext>
            </a:extLst>
          </p:cNvPr>
          <p:cNvSpPr/>
          <p:nvPr userDrawn="1"/>
        </p:nvSpPr>
        <p:spPr>
          <a:xfrm>
            <a:off x="5241463" y="1295814"/>
            <a:ext cx="576000" cy="576000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66E2A4-17CA-46FC-AECF-139F163C182B}"/>
              </a:ext>
            </a:extLst>
          </p:cNvPr>
          <p:cNvSpPr/>
          <p:nvPr userDrawn="1"/>
        </p:nvSpPr>
        <p:spPr>
          <a:xfrm>
            <a:off x="3946063" y="0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C0657-8A60-4575-AA59-C67862FA2240}"/>
              </a:ext>
            </a:extLst>
          </p:cNvPr>
          <p:cNvSpPr/>
          <p:nvPr userDrawn="1"/>
        </p:nvSpPr>
        <p:spPr>
          <a:xfrm>
            <a:off x="5241463" y="0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315DD-181F-4A1F-BDDF-4EF975E6AE11}"/>
              </a:ext>
            </a:extLst>
          </p:cNvPr>
          <p:cNvSpPr/>
          <p:nvPr userDrawn="1"/>
        </p:nvSpPr>
        <p:spPr>
          <a:xfrm>
            <a:off x="1983913" y="0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E56D4-664D-468C-A126-4A734AA11E5C}"/>
              </a:ext>
            </a:extLst>
          </p:cNvPr>
          <p:cNvSpPr/>
          <p:nvPr userDrawn="1"/>
        </p:nvSpPr>
        <p:spPr>
          <a:xfrm>
            <a:off x="1326688" y="642675"/>
            <a:ext cx="576000" cy="576000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4A700-E014-4A07-84C3-B6E96D3E7A36}"/>
              </a:ext>
            </a:extLst>
          </p:cNvPr>
          <p:cNvSpPr/>
          <p:nvPr userDrawn="1"/>
        </p:nvSpPr>
        <p:spPr>
          <a:xfrm>
            <a:off x="0" y="0"/>
            <a:ext cx="576000" cy="576000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53DA9-93B6-422D-87C2-F2FE175B1703}"/>
              </a:ext>
            </a:extLst>
          </p:cNvPr>
          <p:cNvSpPr/>
          <p:nvPr userDrawn="1"/>
        </p:nvSpPr>
        <p:spPr>
          <a:xfrm>
            <a:off x="0" y="1939813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04D4C-A8B9-49C3-A9E3-1EA640837351}"/>
              </a:ext>
            </a:extLst>
          </p:cNvPr>
          <p:cNvSpPr/>
          <p:nvPr userDrawn="1"/>
        </p:nvSpPr>
        <p:spPr>
          <a:xfrm>
            <a:off x="5255977" y="3247985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66F4C1-00D2-4E60-8E0E-C8566BE7E717}"/>
              </a:ext>
            </a:extLst>
          </p:cNvPr>
          <p:cNvSpPr/>
          <p:nvPr userDrawn="1"/>
        </p:nvSpPr>
        <p:spPr>
          <a:xfrm>
            <a:off x="4606383" y="5184731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DF7599-E0E4-4B5A-9A72-68FB0627418F}"/>
              </a:ext>
            </a:extLst>
          </p:cNvPr>
          <p:cNvSpPr/>
          <p:nvPr userDrawn="1"/>
        </p:nvSpPr>
        <p:spPr>
          <a:xfrm>
            <a:off x="3946063" y="5818787"/>
            <a:ext cx="576000" cy="576000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4FA90C-9A8B-40E5-98EA-310499AA927A}"/>
              </a:ext>
            </a:extLst>
          </p:cNvPr>
          <p:cNvSpPr/>
          <p:nvPr userDrawn="1"/>
        </p:nvSpPr>
        <p:spPr>
          <a:xfrm>
            <a:off x="2632483" y="5818787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D74E78-3F6F-4A66-AAA9-0AFFC0272293}"/>
              </a:ext>
            </a:extLst>
          </p:cNvPr>
          <p:cNvSpPr/>
          <p:nvPr userDrawn="1"/>
        </p:nvSpPr>
        <p:spPr>
          <a:xfrm>
            <a:off x="1323939" y="3886545"/>
            <a:ext cx="576000" cy="576000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E04EFC-6A94-4407-A495-787A9ACB8F5B}"/>
              </a:ext>
            </a:extLst>
          </p:cNvPr>
          <p:cNvSpPr/>
          <p:nvPr userDrawn="1"/>
        </p:nvSpPr>
        <p:spPr>
          <a:xfrm>
            <a:off x="3946063" y="2588031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88D9B-3CB0-4DDB-9553-99B09428F3F2}"/>
              </a:ext>
            </a:extLst>
          </p:cNvPr>
          <p:cNvSpPr/>
          <p:nvPr userDrawn="1"/>
        </p:nvSpPr>
        <p:spPr>
          <a:xfrm>
            <a:off x="3946063" y="3886545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BFA753-29AD-49D8-8E16-0336CBFDA561}"/>
              </a:ext>
            </a:extLst>
          </p:cNvPr>
          <p:cNvSpPr/>
          <p:nvPr userDrawn="1"/>
        </p:nvSpPr>
        <p:spPr>
          <a:xfrm>
            <a:off x="1323939" y="5184731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61A0EE-05CE-44D9-A8FE-5D6AF14127C4}"/>
              </a:ext>
            </a:extLst>
          </p:cNvPr>
          <p:cNvSpPr/>
          <p:nvPr userDrawn="1"/>
        </p:nvSpPr>
        <p:spPr>
          <a:xfrm>
            <a:off x="0" y="4519362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55DFE3-0ABE-42A8-8838-8811DE42FD53}"/>
              </a:ext>
            </a:extLst>
          </p:cNvPr>
          <p:cNvSpPr/>
          <p:nvPr userDrawn="1"/>
        </p:nvSpPr>
        <p:spPr>
          <a:xfrm>
            <a:off x="658513" y="5818787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83B237-8BEA-4C3F-B799-64DD9FCAA86C}"/>
              </a:ext>
            </a:extLst>
          </p:cNvPr>
          <p:cNvSpPr/>
          <p:nvPr userDrawn="1"/>
        </p:nvSpPr>
        <p:spPr>
          <a:xfrm>
            <a:off x="1323939" y="6453890"/>
            <a:ext cx="576000" cy="411702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1EF8C7-59A7-4DEA-B331-63691164BE53}"/>
              </a:ext>
            </a:extLst>
          </p:cNvPr>
          <p:cNvSpPr/>
          <p:nvPr userDrawn="1"/>
        </p:nvSpPr>
        <p:spPr>
          <a:xfrm>
            <a:off x="5260513" y="6438820"/>
            <a:ext cx="576000" cy="411702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926DEE-D1E0-4714-AD8F-F5C2122BCE27}"/>
              </a:ext>
            </a:extLst>
          </p:cNvPr>
          <p:cNvSpPr/>
          <p:nvPr userDrawn="1"/>
        </p:nvSpPr>
        <p:spPr>
          <a:xfrm>
            <a:off x="3292226" y="6463663"/>
            <a:ext cx="576000" cy="411702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5492D6-FB86-4DEF-93C2-CC36A2BB9B16}"/>
              </a:ext>
            </a:extLst>
          </p:cNvPr>
          <p:cNvSpPr/>
          <p:nvPr userDrawn="1"/>
        </p:nvSpPr>
        <p:spPr>
          <a:xfrm>
            <a:off x="6546949" y="5818787"/>
            <a:ext cx="576000" cy="576000"/>
          </a:xfrm>
          <a:prstGeom prst="rect">
            <a:avLst/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72A750-FA4D-4983-A5DE-12B089F34F81}"/>
              </a:ext>
            </a:extLst>
          </p:cNvPr>
          <p:cNvSpPr/>
          <p:nvPr userDrawn="1"/>
        </p:nvSpPr>
        <p:spPr>
          <a:xfrm>
            <a:off x="7209750" y="6438820"/>
            <a:ext cx="576000" cy="411702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37FEE4-4EF1-4BE8-9E4C-D53001EEED35}"/>
              </a:ext>
            </a:extLst>
          </p:cNvPr>
          <p:cNvSpPr/>
          <p:nvPr userDrawn="1"/>
        </p:nvSpPr>
        <p:spPr>
          <a:xfrm>
            <a:off x="5255977" y="4524330"/>
            <a:ext cx="576000" cy="576000"/>
          </a:xfrm>
          <a:prstGeom prst="rect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06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3E4E3C1-B82A-4D27-859A-ED699B75A6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6860" y="1237870"/>
            <a:ext cx="4344319" cy="4344319"/>
          </a:xfrm>
          <a:custGeom>
            <a:avLst/>
            <a:gdLst>
              <a:gd name="connsiteX0" fmla="*/ 2152220 w 4344319"/>
              <a:gd name="connsiteY0" fmla="*/ 26 h 4344319"/>
              <a:gd name="connsiteX1" fmla="*/ 2573883 w 4344319"/>
              <a:gd name="connsiteY1" fmla="*/ 170167 h 4344319"/>
              <a:gd name="connsiteX2" fmla="*/ 4166441 w 4344319"/>
              <a:gd name="connsiteY2" fmla="*/ 1733751 h 4344319"/>
              <a:gd name="connsiteX3" fmla="*/ 4174154 w 4344319"/>
              <a:gd name="connsiteY3" fmla="*/ 2573883 h 4344319"/>
              <a:gd name="connsiteX4" fmla="*/ 2610569 w 4344319"/>
              <a:gd name="connsiteY4" fmla="*/ 4166441 h 4344319"/>
              <a:gd name="connsiteX5" fmla="*/ 1770437 w 4344319"/>
              <a:gd name="connsiteY5" fmla="*/ 4174154 h 4344319"/>
              <a:gd name="connsiteX6" fmla="*/ 177879 w 4344319"/>
              <a:gd name="connsiteY6" fmla="*/ 2610569 h 4344319"/>
              <a:gd name="connsiteX7" fmla="*/ 170167 w 4344319"/>
              <a:gd name="connsiteY7" fmla="*/ 1770438 h 4344319"/>
              <a:gd name="connsiteX8" fmla="*/ 1733751 w 4344319"/>
              <a:gd name="connsiteY8" fmla="*/ 177879 h 4344319"/>
              <a:gd name="connsiteX9" fmla="*/ 2152220 w 4344319"/>
              <a:gd name="connsiteY9" fmla="*/ 26 h 434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4319" h="4344319">
                <a:moveTo>
                  <a:pt x="2152220" y="26"/>
                </a:moveTo>
                <a:cubicBezTo>
                  <a:pt x="2304254" y="-1370"/>
                  <a:pt x="2456820" y="55233"/>
                  <a:pt x="2573883" y="170167"/>
                </a:cubicBezTo>
                <a:lnTo>
                  <a:pt x="4166441" y="1733751"/>
                </a:lnTo>
                <a:cubicBezTo>
                  <a:pt x="4400567" y="1963618"/>
                  <a:pt x="4404020" y="2339757"/>
                  <a:pt x="4174154" y="2573883"/>
                </a:cubicBezTo>
                <a:lnTo>
                  <a:pt x="2610569" y="4166441"/>
                </a:lnTo>
                <a:cubicBezTo>
                  <a:pt x="2380703" y="4400567"/>
                  <a:pt x="2004563" y="4404020"/>
                  <a:pt x="1770437" y="4174154"/>
                </a:cubicBezTo>
                <a:lnTo>
                  <a:pt x="177879" y="2610569"/>
                </a:lnTo>
                <a:cubicBezTo>
                  <a:pt x="-56247" y="2380703"/>
                  <a:pt x="-59700" y="2004563"/>
                  <a:pt x="170167" y="1770438"/>
                </a:cubicBezTo>
                <a:lnTo>
                  <a:pt x="1733751" y="177879"/>
                </a:lnTo>
                <a:cubicBezTo>
                  <a:pt x="1848684" y="60816"/>
                  <a:pt x="2000186" y="1421"/>
                  <a:pt x="2152220" y="2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1B99418-B1C5-4D51-8E97-BB19AC19F47C}"/>
              </a:ext>
            </a:extLst>
          </p:cNvPr>
          <p:cNvSpPr/>
          <p:nvPr userDrawn="1"/>
        </p:nvSpPr>
        <p:spPr>
          <a:xfrm rot="10800000">
            <a:off x="9044907" y="-34688"/>
            <a:ext cx="3166542" cy="6927375"/>
          </a:xfrm>
          <a:custGeom>
            <a:avLst/>
            <a:gdLst>
              <a:gd name="connsiteX0" fmla="*/ 0 w 3166542"/>
              <a:gd name="connsiteY0" fmla="*/ 3463687 h 6927375"/>
              <a:gd name="connsiteX1" fmla="*/ 0 w 3166542"/>
              <a:gd name="connsiteY1" fmla="*/ 0 h 6927375"/>
              <a:gd name="connsiteX2" fmla="*/ 3166542 w 3166542"/>
              <a:gd name="connsiteY2" fmla="*/ 0 h 6927375"/>
              <a:gd name="connsiteX3" fmla="*/ 3166542 w 3166542"/>
              <a:gd name="connsiteY3" fmla="*/ 6927375 h 6927375"/>
              <a:gd name="connsiteX4" fmla="*/ 0 w 3166542"/>
              <a:gd name="connsiteY4" fmla="*/ 6927375 h 6927375"/>
              <a:gd name="connsiteX5" fmla="*/ 0 w 3166542"/>
              <a:gd name="connsiteY5" fmla="*/ 3463688 h 69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542" h="6927375">
                <a:moveTo>
                  <a:pt x="0" y="3463687"/>
                </a:moveTo>
                <a:lnTo>
                  <a:pt x="0" y="0"/>
                </a:lnTo>
                <a:lnTo>
                  <a:pt x="3166542" y="0"/>
                </a:lnTo>
                <a:close/>
                <a:moveTo>
                  <a:pt x="3166542" y="6927375"/>
                </a:moveTo>
                <a:lnTo>
                  <a:pt x="0" y="6927375"/>
                </a:lnTo>
                <a:lnTo>
                  <a:pt x="0" y="3463688"/>
                </a:lnTo>
                <a:close/>
              </a:path>
            </a:pathLst>
          </a:cu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40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FC22A6-F1E5-4DD7-8956-D60B0E6173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11614" y="1917291"/>
            <a:ext cx="4080387" cy="1769806"/>
          </a:xfrm>
          <a:custGeom>
            <a:avLst/>
            <a:gdLst>
              <a:gd name="connsiteX0" fmla="*/ 0 w 4080387"/>
              <a:gd name="connsiteY0" fmla="*/ 0 h 1769806"/>
              <a:gd name="connsiteX1" fmla="*/ 4080387 w 4080387"/>
              <a:gd name="connsiteY1" fmla="*/ 0 h 1769806"/>
              <a:gd name="connsiteX2" fmla="*/ 4080387 w 4080387"/>
              <a:gd name="connsiteY2" fmla="*/ 1769806 h 1769806"/>
              <a:gd name="connsiteX3" fmla="*/ 0 w 4080387"/>
              <a:gd name="connsiteY3" fmla="*/ 1769806 h 176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0387" h="1769806">
                <a:moveTo>
                  <a:pt x="0" y="0"/>
                </a:moveTo>
                <a:lnTo>
                  <a:pt x="4080387" y="0"/>
                </a:lnTo>
                <a:lnTo>
                  <a:pt x="4080387" y="1769806"/>
                </a:lnTo>
                <a:lnTo>
                  <a:pt x="0" y="17698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69BB3D-E5C6-4628-A7A6-7E14FCD93C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3136" y="1917291"/>
            <a:ext cx="2153265" cy="1769806"/>
          </a:xfrm>
          <a:custGeom>
            <a:avLst/>
            <a:gdLst>
              <a:gd name="connsiteX0" fmla="*/ 863964 w 2153265"/>
              <a:gd name="connsiteY0" fmla="*/ 0 h 1769806"/>
              <a:gd name="connsiteX1" fmla="*/ 2153265 w 2153265"/>
              <a:gd name="connsiteY1" fmla="*/ 0 h 1769806"/>
              <a:gd name="connsiteX2" fmla="*/ 2153265 w 2153265"/>
              <a:gd name="connsiteY2" fmla="*/ 1769806 h 1769806"/>
              <a:gd name="connsiteX3" fmla="*/ 863964 w 2153265"/>
              <a:gd name="connsiteY3" fmla="*/ 1769806 h 1769806"/>
              <a:gd name="connsiteX4" fmla="*/ 0 w 2153265"/>
              <a:gd name="connsiteY4" fmla="*/ 884903 h 1769806"/>
              <a:gd name="connsiteX5" fmla="*/ 863964 w 2153265"/>
              <a:gd name="connsiteY5" fmla="*/ 0 h 176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3265" h="1769806">
                <a:moveTo>
                  <a:pt x="863964" y="0"/>
                </a:moveTo>
                <a:lnTo>
                  <a:pt x="2153265" y="0"/>
                </a:lnTo>
                <a:lnTo>
                  <a:pt x="2153265" y="1769806"/>
                </a:lnTo>
                <a:lnTo>
                  <a:pt x="863964" y="1769806"/>
                </a:lnTo>
                <a:cubicBezTo>
                  <a:pt x="386810" y="1769806"/>
                  <a:pt x="0" y="1373622"/>
                  <a:pt x="0" y="884903"/>
                </a:cubicBezTo>
                <a:cubicBezTo>
                  <a:pt x="0" y="396185"/>
                  <a:pt x="386810" y="0"/>
                  <a:pt x="8639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52079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9802045-13CF-4126-B9DF-0D077ECBF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1159" y="1917291"/>
            <a:ext cx="2241754" cy="1769806"/>
          </a:xfrm>
          <a:custGeom>
            <a:avLst/>
            <a:gdLst>
              <a:gd name="connsiteX0" fmla="*/ 0 w 2241754"/>
              <a:gd name="connsiteY0" fmla="*/ 0 h 1769806"/>
              <a:gd name="connsiteX1" fmla="*/ 1356851 w 2241754"/>
              <a:gd name="connsiteY1" fmla="*/ 0 h 1769806"/>
              <a:gd name="connsiteX2" fmla="*/ 2241754 w 2241754"/>
              <a:gd name="connsiteY2" fmla="*/ 884903 h 1769806"/>
              <a:gd name="connsiteX3" fmla="*/ 1356851 w 2241754"/>
              <a:gd name="connsiteY3" fmla="*/ 1769806 h 1769806"/>
              <a:gd name="connsiteX4" fmla="*/ 0 w 2241754"/>
              <a:gd name="connsiteY4" fmla="*/ 1769806 h 176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754" h="1769806">
                <a:moveTo>
                  <a:pt x="0" y="0"/>
                </a:moveTo>
                <a:lnTo>
                  <a:pt x="1356851" y="0"/>
                </a:lnTo>
                <a:cubicBezTo>
                  <a:pt x="1845569" y="0"/>
                  <a:pt x="2241754" y="396185"/>
                  <a:pt x="2241754" y="884903"/>
                </a:cubicBezTo>
                <a:cubicBezTo>
                  <a:pt x="2241754" y="1373621"/>
                  <a:pt x="1845569" y="1769806"/>
                  <a:pt x="1356851" y="1769806"/>
                </a:cubicBezTo>
                <a:lnTo>
                  <a:pt x="0" y="17698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0EB693E-2CFE-4FFC-A833-BB52B805A3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17291"/>
            <a:ext cx="4365523" cy="1769806"/>
          </a:xfrm>
          <a:custGeom>
            <a:avLst/>
            <a:gdLst>
              <a:gd name="connsiteX0" fmla="*/ 0 w 4365523"/>
              <a:gd name="connsiteY0" fmla="*/ 0 h 1769806"/>
              <a:gd name="connsiteX1" fmla="*/ 4365523 w 4365523"/>
              <a:gd name="connsiteY1" fmla="*/ 0 h 1769806"/>
              <a:gd name="connsiteX2" fmla="*/ 4365523 w 4365523"/>
              <a:gd name="connsiteY2" fmla="*/ 1769806 h 1769806"/>
              <a:gd name="connsiteX3" fmla="*/ 0 w 4365523"/>
              <a:gd name="connsiteY3" fmla="*/ 1769806 h 176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523" h="1769806">
                <a:moveTo>
                  <a:pt x="0" y="0"/>
                </a:moveTo>
                <a:lnTo>
                  <a:pt x="4365523" y="0"/>
                </a:lnTo>
                <a:lnTo>
                  <a:pt x="4365523" y="1769806"/>
                </a:lnTo>
                <a:lnTo>
                  <a:pt x="0" y="17698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8067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C93AFA-84A5-41D0-8FC5-B81DDE2F05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9833" y="705854"/>
            <a:ext cx="3818021" cy="3801979"/>
          </a:xfrm>
          <a:custGeom>
            <a:avLst/>
            <a:gdLst>
              <a:gd name="connsiteX0" fmla="*/ 642694 w 3818021"/>
              <a:gd name="connsiteY0" fmla="*/ 0 h 3801979"/>
              <a:gd name="connsiteX1" fmla="*/ 2679846 w 3818021"/>
              <a:gd name="connsiteY1" fmla="*/ 0 h 3801979"/>
              <a:gd name="connsiteX2" fmla="*/ 2935096 w 3818021"/>
              <a:gd name="connsiteY2" fmla="*/ 223948 h 3801979"/>
              <a:gd name="connsiteX3" fmla="*/ 2502568 w 3818021"/>
              <a:gd name="connsiteY3" fmla="*/ 327018 h 3801979"/>
              <a:gd name="connsiteX4" fmla="*/ 2868596 w 3818021"/>
              <a:gd name="connsiteY4" fmla="*/ 526983 h 3801979"/>
              <a:gd name="connsiteX5" fmla="*/ 2643813 w 3818021"/>
              <a:gd name="connsiteY5" fmla="*/ 723900 h 3801979"/>
              <a:gd name="connsiteX6" fmla="*/ 3030725 w 3818021"/>
              <a:gd name="connsiteY6" fmla="*/ 757188 h 3801979"/>
              <a:gd name="connsiteX7" fmla="*/ 3043036 w 3818021"/>
              <a:gd name="connsiteY7" fmla="*/ 1026695 h 3801979"/>
              <a:gd name="connsiteX8" fmla="*/ 3329922 w 3818021"/>
              <a:gd name="connsiteY8" fmla="*/ 747963 h 3801979"/>
              <a:gd name="connsiteX9" fmla="*/ 3458856 w 3818021"/>
              <a:gd name="connsiteY9" fmla="*/ 875258 h 3801979"/>
              <a:gd name="connsiteX10" fmla="*/ 3587680 w 3818021"/>
              <a:gd name="connsiteY10" fmla="*/ 687404 h 3801979"/>
              <a:gd name="connsiteX11" fmla="*/ 3778937 w 3818021"/>
              <a:gd name="connsiteY11" fmla="*/ 805474 h 3801979"/>
              <a:gd name="connsiteX12" fmla="*/ 3818021 w 3818021"/>
              <a:gd name="connsiteY12" fmla="*/ 659507 h 3801979"/>
              <a:gd name="connsiteX13" fmla="*/ 3818021 w 3818021"/>
              <a:gd name="connsiteY13" fmla="*/ 2774682 h 3801979"/>
              <a:gd name="connsiteX14" fmla="*/ 3785628 w 3818021"/>
              <a:gd name="connsiteY14" fmla="*/ 2785550 h 3801979"/>
              <a:gd name="connsiteX15" fmla="*/ 3256547 w 3818021"/>
              <a:gd name="connsiteY15" fmla="*/ 3517232 h 3801979"/>
              <a:gd name="connsiteX16" fmla="*/ 3295493 w 3818021"/>
              <a:gd name="connsiteY16" fmla="*/ 3753369 h 3801979"/>
              <a:gd name="connsiteX17" fmla="*/ 3314902 w 3818021"/>
              <a:gd name="connsiteY17" fmla="*/ 3801979 h 3801979"/>
              <a:gd name="connsiteX18" fmla="*/ 0 w 3818021"/>
              <a:gd name="connsiteY18" fmla="*/ 3801979 h 3801979"/>
              <a:gd name="connsiteX19" fmla="*/ 0 w 3818021"/>
              <a:gd name="connsiteY19" fmla="*/ 1076712 h 3801979"/>
              <a:gd name="connsiteX20" fmla="*/ 14163 w 3818021"/>
              <a:gd name="connsiteY20" fmla="*/ 1074731 h 3801979"/>
              <a:gd name="connsiteX21" fmla="*/ 705853 w 3818021"/>
              <a:gd name="connsiteY21" fmla="*/ 296779 h 3801979"/>
              <a:gd name="connsiteX22" fmla="*/ 666907 w 3818021"/>
              <a:gd name="connsiteY22" fmla="*/ 60642 h 380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18021" h="3801979">
                <a:moveTo>
                  <a:pt x="642694" y="0"/>
                </a:moveTo>
                <a:lnTo>
                  <a:pt x="2679846" y="0"/>
                </a:lnTo>
                <a:lnTo>
                  <a:pt x="2935096" y="223948"/>
                </a:lnTo>
                <a:lnTo>
                  <a:pt x="2502568" y="327018"/>
                </a:lnTo>
                <a:lnTo>
                  <a:pt x="2868596" y="526983"/>
                </a:lnTo>
                <a:lnTo>
                  <a:pt x="2643813" y="723900"/>
                </a:lnTo>
                <a:lnTo>
                  <a:pt x="3030725" y="757188"/>
                </a:lnTo>
                <a:cubicBezTo>
                  <a:pt x="3034792" y="847023"/>
                  <a:pt x="3038969" y="936859"/>
                  <a:pt x="3043036" y="1026695"/>
                </a:cubicBezTo>
                <a:lnTo>
                  <a:pt x="3329922" y="747963"/>
                </a:lnTo>
                <a:lnTo>
                  <a:pt x="3458856" y="875258"/>
                </a:lnTo>
                <a:lnTo>
                  <a:pt x="3587680" y="687404"/>
                </a:lnTo>
                <a:lnTo>
                  <a:pt x="3778937" y="805474"/>
                </a:lnTo>
                <a:lnTo>
                  <a:pt x="3818021" y="659507"/>
                </a:lnTo>
                <a:lnTo>
                  <a:pt x="3818021" y="2774682"/>
                </a:lnTo>
                <a:lnTo>
                  <a:pt x="3785628" y="2785550"/>
                </a:lnTo>
                <a:cubicBezTo>
                  <a:pt x="3474709" y="2906099"/>
                  <a:pt x="3256547" y="3188311"/>
                  <a:pt x="3256547" y="3517232"/>
                </a:cubicBezTo>
                <a:cubicBezTo>
                  <a:pt x="3256547" y="3599462"/>
                  <a:pt x="3270182" y="3678773"/>
                  <a:pt x="3295493" y="3753369"/>
                </a:cubicBezTo>
                <a:lnTo>
                  <a:pt x="3314902" y="3801979"/>
                </a:lnTo>
                <a:lnTo>
                  <a:pt x="0" y="3801979"/>
                </a:lnTo>
                <a:lnTo>
                  <a:pt x="0" y="1076712"/>
                </a:lnTo>
                <a:lnTo>
                  <a:pt x="14163" y="1074731"/>
                </a:lnTo>
                <a:cubicBezTo>
                  <a:pt x="408910" y="1000685"/>
                  <a:pt x="705853" y="680520"/>
                  <a:pt x="705853" y="296779"/>
                </a:cubicBezTo>
                <a:cubicBezTo>
                  <a:pt x="705853" y="214549"/>
                  <a:pt x="692218" y="135238"/>
                  <a:pt x="666907" y="606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393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4488D7-5B97-449A-BB6C-16BE88B06595}"/>
              </a:ext>
            </a:extLst>
          </p:cNvPr>
          <p:cNvSpPr/>
          <p:nvPr userDrawn="1"/>
        </p:nvSpPr>
        <p:spPr>
          <a:xfrm>
            <a:off x="-1" y="0"/>
            <a:ext cx="12192001" cy="4954858"/>
          </a:xfrm>
          <a:custGeom>
            <a:avLst/>
            <a:gdLst>
              <a:gd name="connsiteX0" fmla="*/ 0 w 12192001"/>
              <a:gd name="connsiteY0" fmla="*/ 0 h 4954858"/>
              <a:gd name="connsiteX1" fmla="*/ 12192001 w 12192001"/>
              <a:gd name="connsiteY1" fmla="*/ 0 h 4954858"/>
              <a:gd name="connsiteX2" fmla="*/ 12192001 w 12192001"/>
              <a:gd name="connsiteY2" fmla="*/ 3461155 h 4954858"/>
              <a:gd name="connsiteX3" fmla="*/ 12137232 w 12192001"/>
              <a:gd name="connsiteY3" fmla="*/ 3461147 h 4954858"/>
              <a:gd name="connsiteX4" fmla="*/ 11715751 w 12192001"/>
              <a:gd name="connsiteY4" fmla="*/ 3448050 h 4954858"/>
              <a:gd name="connsiteX5" fmla="*/ 11687963 w 12192001"/>
              <a:gd name="connsiteY5" fmla="*/ 3447699 h 4954858"/>
              <a:gd name="connsiteX6" fmla="*/ 11688069 w 12192001"/>
              <a:gd name="connsiteY6" fmla="*/ 3447604 h 4954858"/>
              <a:gd name="connsiteX7" fmla="*/ 11696701 w 12192001"/>
              <a:gd name="connsiteY7" fmla="*/ 3371850 h 4954858"/>
              <a:gd name="connsiteX8" fmla="*/ 11582401 w 12192001"/>
              <a:gd name="connsiteY8" fmla="*/ 2514600 h 4954858"/>
              <a:gd name="connsiteX9" fmla="*/ 11220451 w 12192001"/>
              <a:gd name="connsiteY9" fmla="*/ 3695700 h 4954858"/>
              <a:gd name="connsiteX10" fmla="*/ 10972801 w 12192001"/>
              <a:gd name="connsiteY10" fmla="*/ 3105150 h 4954858"/>
              <a:gd name="connsiteX11" fmla="*/ 10591801 w 12192001"/>
              <a:gd name="connsiteY11" fmla="*/ 3752850 h 4954858"/>
              <a:gd name="connsiteX12" fmla="*/ 10287001 w 12192001"/>
              <a:gd name="connsiteY12" fmla="*/ 2724150 h 4954858"/>
              <a:gd name="connsiteX13" fmla="*/ 9829801 w 12192001"/>
              <a:gd name="connsiteY13" fmla="*/ 4953000 h 4954858"/>
              <a:gd name="connsiteX14" fmla="*/ 9334501 w 12192001"/>
              <a:gd name="connsiteY14" fmla="*/ 2286000 h 4954858"/>
              <a:gd name="connsiteX15" fmla="*/ 8991601 w 12192001"/>
              <a:gd name="connsiteY15" fmla="*/ 4400550 h 4954858"/>
              <a:gd name="connsiteX16" fmla="*/ 8705851 w 12192001"/>
              <a:gd name="connsiteY16" fmla="*/ 2990850 h 4954858"/>
              <a:gd name="connsiteX17" fmla="*/ 8572501 w 12192001"/>
              <a:gd name="connsiteY17" fmla="*/ 2609850 h 4954858"/>
              <a:gd name="connsiteX18" fmla="*/ 8305801 w 12192001"/>
              <a:gd name="connsiteY18" fmla="*/ 3714750 h 4954858"/>
              <a:gd name="connsiteX19" fmla="*/ 8115301 w 12192001"/>
              <a:gd name="connsiteY19" fmla="*/ 4476750 h 4954858"/>
              <a:gd name="connsiteX20" fmla="*/ 7981951 w 12192001"/>
              <a:gd name="connsiteY20" fmla="*/ 3790950 h 4954858"/>
              <a:gd name="connsiteX21" fmla="*/ 7239001 w 12192001"/>
              <a:gd name="connsiteY21" fmla="*/ 3752850 h 4954858"/>
              <a:gd name="connsiteX22" fmla="*/ 4591051 w 12192001"/>
              <a:gd name="connsiteY22" fmla="*/ 3657600 h 4954858"/>
              <a:gd name="connsiteX23" fmla="*/ 4267201 w 12192001"/>
              <a:gd name="connsiteY23" fmla="*/ 3733800 h 4954858"/>
              <a:gd name="connsiteX24" fmla="*/ 4057651 w 12192001"/>
              <a:gd name="connsiteY24" fmla="*/ 4476750 h 4954858"/>
              <a:gd name="connsiteX25" fmla="*/ 3771901 w 12192001"/>
              <a:gd name="connsiteY25" fmla="*/ 2400300 h 4954858"/>
              <a:gd name="connsiteX26" fmla="*/ 3600451 w 12192001"/>
              <a:gd name="connsiteY26" fmla="*/ 3067050 h 4954858"/>
              <a:gd name="connsiteX27" fmla="*/ 3295651 w 12192001"/>
              <a:gd name="connsiteY27" fmla="*/ 4152900 h 4954858"/>
              <a:gd name="connsiteX28" fmla="*/ 3067051 w 12192001"/>
              <a:gd name="connsiteY28" fmla="*/ 3295650 h 4954858"/>
              <a:gd name="connsiteX29" fmla="*/ 2800351 w 12192001"/>
              <a:gd name="connsiteY29" fmla="*/ 2876550 h 4954858"/>
              <a:gd name="connsiteX30" fmla="*/ 2266951 w 12192001"/>
              <a:gd name="connsiteY30" fmla="*/ 4705350 h 4954858"/>
              <a:gd name="connsiteX31" fmla="*/ 2228851 w 12192001"/>
              <a:gd name="connsiteY31" fmla="*/ 3200400 h 4954858"/>
              <a:gd name="connsiteX32" fmla="*/ 2057401 w 12192001"/>
              <a:gd name="connsiteY32" fmla="*/ 3924300 h 4954858"/>
              <a:gd name="connsiteX33" fmla="*/ 1809751 w 12192001"/>
              <a:gd name="connsiteY33" fmla="*/ 4629150 h 4954858"/>
              <a:gd name="connsiteX34" fmla="*/ 1638301 w 12192001"/>
              <a:gd name="connsiteY34" fmla="*/ 2781300 h 4954858"/>
              <a:gd name="connsiteX35" fmla="*/ 1485901 w 12192001"/>
              <a:gd name="connsiteY35" fmla="*/ 2647950 h 4954858"/>
              <a:gd name="connsiteX36" fmla="*/ 933451 w 12192001"/>
              <a:gd name="connsiteY36" fmla="*/ 4000500 h 4954858"/>
              <a:gd name="connsiteX37" fmla="*/ 647701 w 12192001"/>
              <a:gd name="connsiteY37" fmla="*/ 4210050 h 4954858"/>
              <a:gd name="connsiteX38" fmla="*/ 119064 w 12192001"/>
              <a:gd name="connsiteY38" fmla="*/ 4227909 h 4954858"/>
              <a:gd name="connsiteX39" fmla="*/ 0 w 12192001"/>
              <a:gd name="connsiteY39" fmla="*/ 4225538 h 4954858"/>
              <a:gd name="connsiteX40" fmla="*/ 0 w 12192001"/>
              <a:gd name="connsiteY40" fmla="*/ 0 h 495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92001" h="4954858">
                <a:moveTo>
                  <a:pt x="0" y="0"/>
                </a:moveTo>
                <a:lnTo>
                  <a:pt x="12192001" y="0"/>
                </a:lnTo>
                <a:lnTo>
                  <a:pt x="12192001" y="3461155"/>
                </a:lnTo>
                <a:lnTo>
                  <a:pt x="12137232" y="3461147"/>
                </a:lnTo>
                <a:cubicBezTo>
                  <a:pt x="11961020" y="3459956"/>
                  <a:pt x="11790363" y="3454400"/>
                  <a:pt x="11715751" y="3448050"/>
                </a:cubicBezTo>
                <a:lnTo>
                  <a:pt x="11687963" y="3447699"/>
                </a:lnTo>
                <a:lnTo>
                  <a:pt x="11688069" y="3447604"/>
                </a:lnTo>
                <a:cubicBezTo>
                  <a:pt x="11696899" y="3434160"/>
                  <a:pt x="11702257" y="3410744"/>
                  <a:pt x="11696701" y="3371850"/>
                </a:cubicBezTo>
                <a:cubicBezTo>
                  <a:pt x="11674476" y="3216275"/>
                  <a:pt x="11661776" y="2460625"/>
                  <a:pt x="11582401" y="2514600"/>
                </a:cubicBezTo>
                <a:cubicBezTo>
                  <a:pt x="11503026" y="2568575"/>
                  <a:pt x="11322051" y="3597275"/>
                  <a:pt x="11220451" y="3695700"/>
                </a:cubicBezTo>
                <a:cubicBezTo>
                  <a:pt x="11118851" y="3794125"/>
                  <a:pt x="11077576" y="3095625"/>
                  <a:pt x="10972801" y="3105150"/>
                </a:cubicBezTo>
                <a:cubicBezTo>
                  <a:pt x="10868026" y="3114675"/>
                  <a:pt x="10706101" y="3816350"/>
                  <a:pt x="10591801" y="3752850"/>
                </a:cubicBezTo>
                <a:cubicBezTo>
                  <a:pt x="10477501" y="3689350"/>
                  <a:pt x="10414001" y="2524125"/>
                  <a:pt x="10287001" y="2724150"/>
                </a:cubicBezTo>
                <a:cubicBezTo>
                  <a:pt x="10160001" y="2924175"/>
                  <a:pt x="9988551" y="5026025"/>
                  <a:pt x="9829801" y="4953000"/>
                </a:cubicBezTo>
                <a:cubicBezTo>
                  <a:pt x="9671051" y="4879975"/>
                  <a:pt x="9474201" y="2378075"/>
                  <a:pt x="9334501" y="2286000"/>
                </a:cubicBezTo>
                <a:cubicBezTo>
                  <a:pt x="9194801" y="2193925"/>
                  <a:pt x="9096376" y="4283075"/>
                  <a:pt x="8991601" y="4400550"/>
                </a:cubicBezTo>
                <a:cubicBezTo>
                  <a:pt x="8886826" y="4518025"/>
                  <a:pt x="8775701" y="3289300"/>
                  <a:pt x="8705851" y="2990850"/>
                </a:cubicBezTo>
                <a:cubicBezTo>
                  <a:pt x="8636001" y="2692400"/>
                  <a:pt x="8639176" y="2489200"/>
                  <a:pt x="8572501" y="2609850"/>
                </a:cubicBezTo>
                <a:cubicBezTo>
                  <a:pt x="8505826" y="2730500"/>
                  <a:pt x="8382001" y="3403600"/>
                  <a:pt x="8305801" y="3714750"/>
                </a:cubicBezTo>
                <a:cubicBezTo>
                  <a:pt x="8229601" y="4025900"/>
                  <a:pt x="8169276" y="4464050"/>
                  <a:pt x="8115301" y="4476750"/>
                </a:cubicBezTo>
                <a:cubicBezTo>
                  <a:pt x="8061326" y="4489450"/>
                  <a:pt x="8128001" y="3911600"/>
                  <a:pt x="7981951" y="3790950"/>
                </a:cubicBezTo>
                <a:cubicBezTo>
                  <a:pt x="7835901" y="3670300"/>
                  <a:pt x="7804151" y="3775075"/>
                  <a:pt x="7239001" y="3752850"/>
                </a:cubicBezTo>
                <a:cubicBezTo>
                  <a:pt x="6673851" y="3730625"/>
                  <a:pt x="5086351" y="3660775"/>
                  <a:pt x="4591051" y="3657600"/>
                </a:cubicBezTo>
                <a:cubicBezTo>
                  <a:pt x="4095751" y="3654425"/>
                  <a:pt x="4356101" y="3597275"/>
                  <a:pt x="4267201" y="3733800"/>
                </a:cubicBezTo>
                <a:cubicBezTo>
                  <a:pt x="4178301" y="3870325"/>
                  <a:pt x="4140201" y="4699000"/>
                  <a:pt x="4057651" y="4476750"/>
                </a:cubicBezTo>
                <a:cubicBezTo>
                  <a:pt x="3975101" y="4254500"/>
                  <a:pt x="3848101" y="2635250"/>
                  <a:pt x="3771901" y="2400300"/>
                </a:cubicBezTo>
                <a:cubicBezTo>
                  <a:pt x="3695701" y="2165350"/>
                  <a:pt x="3679826" y="2774950"/>
                  <a:pt x="3600451" y="3067050"/>
                </a:cubicBezTo>
                <a:cubicBezTo>
                  <a:pt x="3521076" y="3359150"/>
                  <a:pt x="3384551" y="4114800"/>
                  <a:pt x="3295651" y="4152900"/>
                </a:cubicBezTo>
                <a:cubicBezTo>
                  <a:pt x="3206751" y="4191000"/>
                  <a:pt x="3149601" y="3508375"/>
                  <a:pt x="3067051" y="3295650"/>
                </a:cubicBezTo>
                <a:cubicBezTo>
                  <a:pt x="2984501" y="3082925"/>
                  <a:pt x="2933701" y="2641600"/>
                  <a:pt x="2800351" y="2876550"/>
                </a:cubicBezTo>
                <a:cubicBezTo>
                  <a:pt x="2667001" y="3111500"/>
                  <a:pt x="2362201" y="4651375"/>
                  <a:pt x="2266951" y="4705350"/>
                </a:cubicBezTo>
                <a:cubicBezTo>
                  <a:pt x="2171701" y="4759325"/>
                  <a:pt x="2263776" y="3330575"/>
                  <a:pt x="2228851" y="3200400"/>
                </a:cubicBezTo>
                <a:cubicBezTo>
                  <a:pt x="2193926" y="3070225"/>
                  <a:pt x="2127251" y="3686175"/>
                  <a:pt x="2057401" y="3924300"/>
                </a:cubicBezTo>
                <a:cubicBezTo>
                  <a:pt x="1987551" y="4162425"/>
                  <a:pt x="1879601" y="4819650"/>
                  <a:pt x="1809751" y="4629150"/>
                </a:cubicBezTo>
                <a:cubicBezTo>
                  <a:pt x="1739901" y="4438650"/>
                  <a:pt x="1692276" y="3111500"/>
                  <a:pt x="1638301" y="2781300"/>
                </a:cubicBezTo>
                <a:cubicBezTo>
                  <a:pt x="1584326" y="2451100"/>
                  <a:pt x="1603376" y="2444750"/>
                  <a:pt x="1485901" y="2647950"/>
                </a:cubicBezTo>
                <a:cubicBezTo>
                  <a:pt x="1368426" y="2851150"/>
                  <a:pt x="1073151" y="3740150"/>
                  <a:pt x="933451" y="4000500"/>
                </a:cubicBezTo>
                <a:cubicBezTo>
                  <a:pt x="793751" y="4260850"/>
                  <a:pt x="869951" y="4175125"/>
                  <a:pt x="647701" y="4210050"/>
                </a:cubicBezTo>
                <a:cubicBezTo>
                  <a:pt x="536576" y="4227513"/>
                  <a:pt x="327026" y="4230688"/>
                  <a:pt x="119064" y="4227909"/>
                </a:cubicBezTo>
                <a:lnTo>
                  <a:pt x="0" y="4225538"/>
                </a:lnTo>
                <a:lnTo>
                  <a:pt x="0" y="0"/>
                </a:lnTo>
                <a:close/>
              </a:path>
            </a:pathLst>
          </a:custGeom>
          <a:solidFill>
            <a:srgbClr val="111B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50DA02-4D35-489F-B3B3-F8C1DD6DF4CE}"/>
              </a:ext>
            </a:extLst>
          </p:cNvPr>
          <p:cNvSpPr/>
          <p:nvPr userDrawn="1"/>
        </p:nvSpPr>
        <p:spPr>
          <a:xfrm>
            <a:off x="4420394" y="2876550"/>
            <a:ext cx="3351212" cy="2400300"/>
          </a:xfrm>
          <a:prstGeom prst="roundRect">
            <a:avLst>
              <a:gd name="adj" fmla="val 8621"/>
            </a:avLst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A8E919-CAA6-4670-A378-584EE0FC1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0022" y="3067050"/>
            <a:ext cx="2951956" cy="2019300"/>
          </a:xfrm>
          <a:custGeom>
            <a:avLst/>
            <a:gdLst>
              <a:gd name="connsiteX0" fmla="*/ 174084 w 2951956"/>
              <a:gd name="connsiteY0" fmla="*/ 0 h 2019300"/>
              <a:gd name="connsiteX1" fmla="*/ 2777872 w 2951956"/>
              <a:gd name="connsiteY1" fmla="*/ 0 h 2019300"/>
              <a:gd name="connsiteX2" fmla="*/ 2951956 w 2951956"/>
              <a:gd name="connsiteY2" fmla="*/ 174084 h 2019300"/>
              <a:gd name="connsiteX3" fmla="*/ 2951956 w 2951956"/>
              <a:gd name="connsiteY3" fmla="*/ 1845216 h 2019300"/>
              <a:gd name="connsiteX4" fmla="*/ 2777872 w 2951956"/>
              <a:gd name="connsiteY4" fmla="*/ 2019300 h 2019300"/>
              <a:gd name="connsiteX5" fmla="*/ 174084 w 2951956"/>
              <a:gd name="connsiteY5" fmla="*/ 2019300 h 2019300"/>
              <a:gd name="connsiteX6" fmla="*/ 0 w 2951956"/>
              <a:gd name="connsiteY6" fmla="*/ 1845216 h 2019300"/>
              <a:gd name="connsiteX7" fmla="*/ 0 w 2951956"/>
              <a:gd name="connsiteY7" fmla="*/ 174084 h 2019300"/>
              <a:gd name="connsiteX8" fmla="*/ 174084 w 2951956"/>
              <a:gd name="connsiteY8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56" h="2019300">
                <a:moveTo>
                  <a:pt x="174084" y="0"/>
                </a:moveTo>
                <a:lnTo>
                  <a:pt x="2777872" y="0"/>
                </a:lnTo>
                <a:cubicBezTo>
                  <a:pt x="2874016" y="0"/>
                  <a:pt x="2951956" y="77940"/>
                  <a:pt x="2951956" y="174084"/>
                </a:cubicBezTo>
                <a:lnTo>
                  <a:pt x="2951956" y="1845216"/>
                </a:lnTo>
                <a:cubicBezTo>
                  <a:pt x="2951956" y="1941360"/>
                  <a:pt x="2874016" y="2019300"/>
                  <a:pt x="2777872" y="2019300"/>
                </a:cubicBezTo>
                <a:lnTo>
                  <a:pt x="174084" y="2019300"/>
                </a:lnTo>
                <a:cubicBezTo>
                  <a:pt x="77940" y="2019300"/>
                  <a:pt x="0" y="1941360"/>
                  <a:pt x="0" y="1845216"/>
                </a:cubicBezTo>
                <a:lnTo>
                  <a:pt x="0" y="174084"/>
                </a:lnTo>
                <a:cubicBezTo>
                  <a:pt x="0" y="77940"/>
                  <a:pt x="77940" y="0"/>
                  <a:pt x="17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3C4556-F17E-40B5-9009-FD85C3026D7E}"/>
              </a:ext>
            </a:extLst>
          </p:cNvPr>
          <p:cNvSpPr/>
          <p:nvPr userDrawn="1"/>
        </p:nvSpPr>
        <p:spPr>
          <a:xfrm>
            <a:off x="4956969" y="5543550"/>
            <a:ext cx="2278063" cy="114300"/>
          </a:xfrm>
          <a:prstGeom prst="roundRect">
            <a:avLst>
              <a:gd name="adj" fmla="val 26042"/>
            </a:avLst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CDB8C1D-7E48-4531-9D87-36DA0938824C}"/>
              </a:ext>
            </a:extLst>
          </p:cNvPr>
          <p:cNvSpPr/>
          <p:nvPr userDrawn="1"/>
        </p:nvSpPr>
        <p:spPr>
          <a:xfrm>
            <a:off x="5819775" y="5353050"/>
            <a:ext cx="552450" cy="133350"/>
          </a:xfrm>
          <a:prstGeom prst="flowChartConnector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27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2" grpId="0"/>
      <p:bldP spid="8" grpId="0" animBg="1"/>
      <p:bldP spid="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4760374-89A4-4271-80AC-13D1606C2F7C}"/>
              </a:ext>
            </a:extLst>
          </p:cNvPr>
          <p:cNvSpPr/>
          <p:nvPr userDrawn="1"/>
        </p:nvSpPr>
        <p:spPr>
          <a:xfrm>
            <a:off x="8400820" y="766219"/>
            <a:ext cx="3600000" cy="3600000"/>
          </a:xfrm>
          <a:prstGeom prst="flowChartConnector">
            <a:avLst/>
          </a:prstGeom>
          <a:solidFill>
            <a:srgbClr val="111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F261C8-4B20-4904-BF21-4BD4841B32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0820" y="946219"/>
            <a:ext cx="3240000" cy="3240000"/>
          </a:xfrm>
          <a:custGeom>
            <a:avLst/>
            <a:gdLst>
              <a:gd name="connsiteX0" fmla="*/ 1620000 w 3240000"/>
              <a:gd name="connsiteY0" fmla="*/ 139631 h 3240000"/>
              <a:gd name="connsiteX1" fmla="*/ 1440000 w 3240000"/>
              <a:gd name="connsiteY1" fmla="*/ 319631 h 3240000"/>
              <a:gd name="connsiteX2" fmla="*/ 1620000 w 3240000"/>
              <a:gd name="connsiteY2" fmla="*/ 499631 h 3240000"/>
              <a:gd name="connsiteX3" fmla="*/ 1800000 w 3240000"/>
              <a:gd name="connsiteY3" fmla="*/ 319631 h 3240000"/>
              <a:gd name="connsiteX4" fmla="*/ 1620000 w 3240000"/>
              <a:gd name="connsiteY4" fmla="*/ 139631 h 3240000"/>
              <a:gd name="connsiteX5" fmla="*/ 1620000 w 3240000"/>
              <a:gd name="connsiteY5" fmla="*/ 0 h 3240000"/>
              <a:gd name="connsiteX6" fmla="*/ 3240000 w 3240000"/>
              <a:gd name="connsiteY6" fmla="*/ 1620000 h 3240000"/>
              <a:gd name="connsiteX7" fmla="*/ 1620000 w 3240000"/>
              <a:gd name="connsiteY7" fmla="*/ 3240000 h 3240000"/>
              <a:gd name="connsiteX8" fmla="*/ 0 w 3240000"/>
              <a:gd name="connsiteY8" fmla="*/ 1620000 h 3240000"/>
              <a:gd name="connsiteX9" fmla="*/ 1620000 w 3240000"/>
              <a:gd name="connsiteY9" fmla="*/ 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000" h="3240000">
                <a:moveTo>
                  <a:pt x="1620000" y="139631"/>
                </a:moveTo>
                <a:cubicBezTo>
                  <a:pt x="1520589" y="139631"/>
                  <a:pt x="1440000" y="220220"/>
                  <a:pt x="1440000" y="319631"/>
                </a:cubicBezTo>
                <a:cubicBezTo>
                  <a:pt x="1440000" y="419042"/>
                  <a:pt x="1520589" y="499631"/>
                  <a:pt x="1620000" y="499631"/>
                </a:cubicBezTo>
                <a:cubicBezTo>
                  <a:pt x="1719411" y="499631"/>
                  <a:pt x="1800000" y="419042"/>
                  <a:pt x="1800000" y="319631"/>
                </a:cubicBezTo>
                <a:cubicBezTo>
                  <a:pt x="1800000" y="220220"/>
                  <a:pt x="1719411" y="139631"/>
                  <a:pt x="1620000" y="139631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D319F30-BDFD-4F7E-8BC1-C5FB3933B428}"/>
              </a:ext>
            </a:extLst>
          </p:cNvPr>
          <p:cNvSpPr/>
          <p:nvPr userDrawn="1"/>
        </p:nvSpPr>
        <p:spPr>
          <a:xfrm>
            <a:off x="10039870" y="1083788"/>
            <a:ext cx="360000" cy="36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114BDE-62D6-406A-96F7-4DF0D3A98969}"/>
              </a:ext>
            </a:extLst>
          </p:cNvPr>
          <p:cNvCxnSpPr>
            <a:cxnSpLocks/>
          </p:cNvCxnSpPr>
          <p:nvPr userDrawn="1"/>
        </p:nvCxnSpPr>
        <p:spPr>
          <a:xfrm>
            <a:off x="10200820" y="0"/>
            <a:ext cx="0" cy="1085850"/>
          </a:xfrm>
          <a:prstGeom prst="line">
            <a:avLst/>
          </a:prstGeom>
          <a:ln w="57150">
            <a:solidFill>
              <a:srgbClr val="111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72EE07-C3A7-4DDD-BB86-8CA64D85D9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427" y="1636486"/>
            <a:ext cx="5152573" cy="3585030"/>
          </a:xfrm>
          <a:custGeom>
            <a:avLst/>
            <a:gdLst>
              <a:gd name="connsiteX0" fmla="*/ 2590765 w 5152572"/>
              <a:gd name="connsiteY0" fmla="*/ 0 h 3585029"/>
              <a:gd name="connsiteX1" fmla="*/ 5152572 w 5152572"/>
              <a:gd name="connsiteY1" fmla="*/ 1212258 h 3585029"/>
              <a:gd name="connsiteX2" fmla="*/ 5152572 w 5152572"/>
              <a:gd name="connsiteY2" fmla="*/ 2631486 h 3585029"/>
              <a:gd name="connsiteX3" fmla="*/ 5152571 w 5152572"/>
              <a:gd name="connsiteY3" fmla="*/ 2631486 h 3585029"/>
              <a:gd name="connsiteX4" fmla="*/ 2576285 w 5152572"/>
              <a:gd name="connsiteY4" fmla="*/ 3585029 h 3585029"/>
              <a:gd name="connsiteX5" fmla="*/ 0 w 5152572"/>
              <a:gd name="connsiteY5" fmla="*/ 2631486 h 3585029"/>
              <a:gd name="connsiteX6" fmla="*/ 1 w 5152572"/>
              <a:gd name="connsiteY6" fmla="*/ 2631486 h 3585029"/>
              <a:gd name="connsiteX7" fmla="*/ 1 w 5152572"/>
              <a:gd name="connsiteY7" fmla="*/ 1212258 h 358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2572" h="3585029">
                <a:moveTo>
                  <a:pt x="2590765" y="0"/>
                </a:moveTo>
                <a:lnTo>
                  <a:pt x="5152572" y="1212258"/>
                </a:lnTo>
                <a:lnTo>
                  <a:pt x="5152572" y="2631486"/>
                </a:lnTo>
                <a:lnTo>
                  <a:pt x="5152571" y="2631486"/>
                </a:lnTo>
                <a:lnTo>
                  <a:pt x="2576285" y="3585029"/>
                </a:lnTo>
                <a:lnTo>
                  <a:pt x="0" y="2631486"/>
                </a:lnTo>
                <a:lnTo>
                  <a:pt x="1" y="2631486"/>
                </a:lnTo>
                <a:lnTo>
                  <a:pt x="1" y="1212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6915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990573-3E7F-4736-9A52-70E3FCF38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7145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68956 w 6096000"/>
              <a:gd name="connsiteY4" fmla="*/ 6182177 h 6858000"/>
              <a:gd name="connsiteX5" fmla="*/ 285750 w 6096000"/>
              <a:gd name="connsiteY5" fmla="*/ 6193950 h 6858000"/>
              <a:gd name="connsiteX6" fmla="*/ 915750 w 6096000"/>
              <a:gd name="connsiteY6" fmla="*/ 5563950 h 6858000"/>
              <a:gd name="connsiteX7" fmla="*/ 530974 w 6096000"/>
              <a:gd name="connsiteY7" fmla="*/ 4983459 h 6858000"/>
              <a:gd name="connsiteX8" fmla="*/ 473125 w 6096000"/>
              <a:gd name="connsiteY8" fmla="*/ 4965501 h 6858000"/>
              <a:gd name="connsiteX9" fmla="*/ 709131 w 6096000"/>
              <a:gd name="connsiteY9" fmla="*/ 4021475 h 6858000"/>
              <a:gd name="connsiteX10" fmla="*/ 788783 w 6096000"/>
              <a:gd name="connsiteY10" fmla="*/ 4046201 h 6858000"/>
              <a:gd name="connsiteX11" fmla="*/ 915750 w 6096000"/>
              <a:gd name="connsiteY11" fmla="*/ 4059000 h 6858000"/>
              <a:gd name="connsiteX12" fmla="*/ 1545750 w 6096000"/>
              <a:gd name="connsiteY12" fmla="*/ 3429000 h 6858000"/>
              <a:gd name="connsiteX13" fmla="*/ 1042717 w 6096000"/>
              <a:gd name="connsiteY13" fmla="*/ 2811799 h 6858000"/>
              <a:gd name="connsiteX14" fmla="*/ 1012317 w 6096000"/>
              <a:gd name="connsiteY14" fmla="*/ 2808734 h 6858000"/>
              <a:gd name="connsiteX15" fmla="*/ 1240101 w 6096000"/>
              <a:gd name="connsiteY15" fmla="*/ 1897598 h 6858000"/>
              <a:gd name="connsiteX16" fmla="*/ 1284083 w 6096000"/>
              <a:gd name="connsiteY16" fmla="*/ 1911251 h 6858000"/>
              <a:gd name="connsiteX17" fmla="*/ 1411050 w 6096000"/>
              <a:gd name="connsiteY17" fmla="*/ 1924050 h 6858000"/>
              <a:gd name="connsiteX18" fmla="*/ 2041050 w 6096000"/>
              <a:gd name="connsiteY18" fmla="*/ 1294050 h 6858000"/>
              <a:gd name="connsiteX19" fmla="*/ 1656274 w 6096000"/>
              <a:gd name="connsiteY19" fmla="*/ 713559 h 6858000"/>
              <a:gd name="connsiteX20" fmla="*/ 1544764 w 6096000"/>
              <a:gd name="connsiteY20" fmla="*/ 6789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58000">
                <a:moveTo>
                  <a:pt x="17145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168956" y="6182177"/>
                </a:lnTo>
                <a:lnTo>
                  <a:pt x="285750" y="6193950"/>
                </a:lnTo>
                <a:cubicBezTo>
                  <a:pt x="633689" y="6193950"/>
                  <a:pt x="915750" y="5911889"/>
                  <a:pt x="915750" y="5563950"/>
                </a:cubicBezTo>
                <a:cubicBezTo>
                  <a:pt x="915750" y="5302996"/>
                  <a:pt x="757091" y="5079098"/>
                  <a:pt x="530974" y="4983459"/>
                </a:cubicBezTo>
                <a:lnTo>
                  <a:pt x="473125" y="4965501"/>
                </a:lnTo>
                <a:lnTo>
                  <a:pt x="709131" y="4021475"/>
                </a:lnTo>
                <a:lnTo>
                  <a:pt x="788783" y="4046201"/>
                </a:lnTo>
                <a:cubicBezTo>
                  <a:pt x="829795" y="4054593"/>
                  <a:pt x="872258" y="4059000"/>
                  <a:pt x="915750" y="4059000"/>
                </a:cubicBezTo>
                <a:cubicBezTo>
                  <a:pt x="1263689" y="4059000"/>
                  <a:pt x="1545750" y="3776939"/>
                  <a:pt x="1545750" y="3429000"/>
                </a:cubicBezTo>
                <a:cubicBezTo>
                  <a:pt x="1545750" y="3124553"/>
                  <a:pt x="1329797" y="2870544"/>
                  <a:pt x="1042717" y="2811799"/>
                </a:cubicBezTo>
                <a:lnTo>
                  <a:pt x="1012317" y="2808734"/>
                </a:lnTo>
                <a:lnTo>
                  <a:pt x="1240101" y="1897598"/>
                </a:lnTo>
                <a:lnTo>
                  <a:pt x="1284083" y="1911251"/>
                </a:lnTo>
                <a:cubicBezTo>
                  <a:pt x="1325095" y="1919643"/>
                  <a:pt x="1367558" y="1924050"/>
                  <a:pt x="1411050" y="1924050"/>
                </a:cubicBezTo>
                <a:cubicBezTo>
                  <a:pt x="1758989" y="1924050"/>
                  <a:pt x="2041050" y="1641989"/>
                  <a:pt x="2041050" y="1294050"/>
                </a:cubicBezTo>
                <a:cubicBezTo>
                  <a:pt x="2041050" y="1033096"/>
                  <a:pt x="1882391" y="809198"/>
                  <a:pt x="1656274" y="713559"/>
                </a:cubicBezTo>
                <a:lnTo>
                  <a:pt x="1544764" y="6789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90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EA9F2D-7134-4DF7-8B22-7F43D5EF8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6000" y="1690800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54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0638C19-DCEB-4F81-B7AA-07A219F11C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1715" y="3057208"/>
            <a:ext cx="2609277" cy="2609278"/>
          </a:xfrm>
          <a:custGeom>
            <a:avLst/>
            <a:gdLst>
              <a:gd name="connsiteX0" fmla="*/ 1321629 w 2609277"/>
              <a:gd name="connsiteY0" fmla="*/ 20 h 2609278"/>
              <a:gd name="connsiteX1" fmla="*/ 1483496 w 2609277"/>
              <a:gd name="connsiteY1" fmla="*/ 69550 h 2609278"/>
              <a:gd name="connsiteX2" fmla="*/ 2543967 w 2609277"/>
              <a:gd name="connsiteY2" fmla="*/ 1158007 h 2609278"/>
              <a:gd name="connsiteX3" fmla="*/ 2539728 w 2609277"/>
              <a:gd name="connsiteY3" fmla="*/ 1483496 h 2609278"/>
              <a:gd name="connsiteX4" fmla="*/ 1451271 w 2609277"/>
              <a:gd name="connsiteY4" fmla="*/ 2543967 h 2609278"/>
              <a:gd name="connsiteX5" fmla="*/ 1125782 w 2609277"/>
              <a:gd name="connsiteY5" fmla="*/ 2539728 h 2609278"/>
              <a:gd name="connsiteX6" fmla="*/ 65311 w 2609277"/>
              <a:gd name="connsiteY6" fmla="*/ 1451271 h 2609278"/>
              <a:gd name="connsiteX7" fmla="*/ 69550 w 2609277"/>
              <a:gd name="connsiteY7" fmla="*/ 1125782 h 2609278"/>
              <a:gd name="connsiteX8" fmla="*/ 1158007 w 2609277"/>
              <a:gd name="connsiteY8" fmla="*/ 65311 h 2609278"/>
              <a:gd name="connsiteX9" fmla="*/ 1321629 w 2609277"/>
              <a:gd name="connsiteY9" fmla="*/ 20 h 260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9277" h="2609278">
                <a:moveTo>
                  <a:pt x="1321629" y="20"/>
                </a:moveTo>
                <a:cubicBezTo>
                  <a:pt x="1380531" y="787"/>
                  <a:pt x="1439140" y="24025"/>
                  <a:pt x="1483496" y="69550"/>
                </a:cubicBezTo>
                <a:lnTo>
                  <a:pt x="2543967" y="1158007"/>
                </a:lnTo>
                <a:cubicBezTo>
                  <a:pt x="2632677" y="1249059"/>
                  <a:pt x="2630780" y="1394786"/>
                  <a:pt x="2539728" y="1483496"/>
                </a:cubicBezTo>
                <a:lnTo>
                  <a:pt x="1451271" y="2543967"/>
                </a:lnTo>
                <a:cubicBezTo>
                  <a:pt x="1360219" y="2632678"/>
                  <a:pt x="1214493" y="2630780"/>
                  <a:pt x="1125782" y="2539728"/>
                </a:cubicBezTo>
                <a:lnTo>
                  <a:pt x="65311" y="1451271"/>
                </a:lnTo>
                <a:cubicBezTo>
                  <a:pt x="-23399" y="1360220"/>
                  <a:pt x="-21502" y="1214493"/>
                  <a:pt x="69550" y="1125782"/>
                </a:cubicBezTo>
                <a:lnTo>
                  <a:pt x="1158007" y="65311"/>
                </a:lnTo>
                <a:cubicBezTo>
                  <a:pt x="1203533" y="20956"/>
                  <a:pt x="1262728" y="-747"/>
                  <a:pt x="1321629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23F017F-5FBB-4389-B07E-F82F00922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1315" y="3057209"/>
            <a:ext cx="2609277" cy="2609278"/>
          </a:xfrm>
          <a:custGeom>
            <a:avLst/>
            <a:gdLst>
              <a:gd name="connsiteX0" fmla="*/ 1321630 w 2609277"/>
              <a:gd name="connsiteY0" fmla="*/ 20 h 2609278"/>
              <a:gd name="connsiteX1" fmla="*/ 1483496 w 2609277"/>
              <a:gd name="connsiteY1" fmla="*/ 69550 h 2609278"/>
              <a:gd name="connsiteX2" fmla="*/ 2543967 w 2609277"/>
              <a:gd name="connsiteY2" fmla="*/ 1158007 h 2609278"/>
              <a:gd name="connsiteX3" fmla="*/ 2539728 w 2609277"/>
              <a:gd name="connsiteY3" fmla="*/ 1483496 h 2609278"/>
              <a:gd name="connsiteX4" fmla="*/ 1451271 w 2609277"/>
              <a:gd name="connsiteY4" fmla="*/ 2543967 h 2609278"/>
              <a:gd name="connsiteX5" fmla="*/ 1125782 w 2609277"/>
              <a:gd name="connsiteY5" fmla="*/ 2539728 h 2609278"/>
              <a:gd name="connsiteX6" fmla="*/ 65312 w 2609277"/>
              <a:gd name="connsiteY6" fmla="*/ 1451271 h 2609278"/>
              <a:gd name="connsiteX7" fmla="*/ 69550 w 2609277"/>
              <a:gd name="connsiteY7" fmla="*/ 1125782 h 2609278"/>
              <a:gd name="connsiteX8" fmla="*/ 1158007 w 2609277"/>
              <a:gd name="connsiteY8" fmla="*/ 65311 h 2609278"/>
              <a:gd name="connsiteX9" fmla="*/ 1321630 w 2609277"/>
              <a:gd name="connsiteY9" fmla="*/ 20 h 260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9277" h="2609278">
                <a:moveTo>
                  <a:pt x="1321630" y="20"/>
                </a:moveTo>
                <a:cubicBezTo>
                  <a:pt x="1380532" y="787"/>
                  <a:pt x="1439141" y="24025"/>
                  <a:pt x="1483496" y="69550"/>
                </a:cubicBezTo>
                <a:lnTo>
                  <a:pt x="2543967" y="1158007"/>
                </a:lnTo>
                <a:cubicBezTo>
                  <a:pt x="2632677" y="1249059"/>
                  <a:pt x="2630780" y="1394786"/>
                  <a:pt x="2539728" y="1483496"/>
                </a:cubicBezTo>
                <a:lnTo>
                  <a:pt x="1451271" y="2543967"/>
                </a:lnTo>
                <a:cubicBezTo>
                  <a:pt x="1360220" y="2632678"/>
                  <a:pt x="1214493" y="2630780"/>
                  <a:pt x="1125782" y="2539728"/>
                </a:cubicBezTo>
                <a:lnTo>
                  <a:pt x="65312" y="1451271"/>
                </a:lnTo>
                <a:cubicBezTo>
                  <a:pt x="-23399" y="1360220"/>
                  <a:pt x="-21501" y="1214493"/>
                  <a:pt x="69550" y="1125782"/>
                </a:cubicBezTo>
                <a:lnTo>
                  <a:pt x="1158007" y="65311"/>
                </a:lnTo>
                <a:cubicBezTo>
                  <a:pt x="1203533" y="20956"/>
                  <a:pt x="1262728" y="-747"/>
                  <a:pt x="1321630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88BB251-70FD-4FDE-819F-FC3DBDF5C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1515" y="1495111"/>
            <a:ext cx="2609277" cy="2609277"/>
          </a:xfrm>
          <a:custGeom>
            <a:avLst/>
            <a:gdLst>
              <a:gd name="connsiteX0" fmla="*/ 1321629 w 2609277"/>
              <a:gd name="connsiteY0" fmla="*/ 20 h 2609277"/>
              <a:gd name="connsiteX1" fmla="*/ 1483496 w 2609277"/>
              <a:gd name="connsiteY1" fmla="*/ 69550 h 2609277"/>
              <a:gd name="connsiteX2" fmla="*/ 2543967 w 2609277"/>
              <a:gd name="connsiteY2" fmla="*/ 1158007 h 2609277"/>
              <a:gd name="connsiteX3" fmla="*/ 2539728 w 2609277"/>
              <a:gd name="connsiteY3" fmla="*/ 1483496 h 2609277"/>
              <a:gd name="connsiteX4" fmla="*/ 1451271 w 2609277"/>
              <a:gd name="connsiteY4" fmla="*/ 2543967 h 2609277"/>
              <a:gd name="connsiteX5" fmla="*/ 1125782 w 2609277"/>
              <a:gd name="connsiteY5" fmla="*/ 2539728 h 2609277"/>
              <a:gd name="connsiteX6" fmla="*/ 65312 w 2609277"/>
              <a:gd name="connsiteY6" fmla="*/ 1451271 h 2609277"/>
              <a:gd name="connsiteX7" fmla="*/ 69550 w 2609277"/>
              <a:gd name="connsiteY7" fmla="*/ 1125782 h 2609277"/>
              <a:gd name="connsiteX8" fmla="*/ 1158007 w 2609277"/>
              <a:gd name="connsiteY8" fmla="*/ 65311 h 2609277"/>
              <a:gd name="connsiteX9" fmla="*/ 1321629 w 2609277"/>
              <a:gd name="connsiteY9" fmla="*/ 20 h 260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9277" h="2609277">
                <a:moveTo>
                  <a:pt x="1321629" y="20"/>
                </a:moveTo>
                <a:cubicBezTo>
                  <a:pt x="1380531" y="787"/>
                  <a:pt x="1439141" y="24024"/>
                  <a:pt x="1483496" y="69550"/>
                </a:cubicBezTo>
                <a:lnTo>
                  <a:pt x="2543967" y="1158007"/>
                </a:lnTo>
                <a:cubicBezTo>
                  <a:pt x="2632677" y="1249059"/>
                  <a:pt x="2630780" y="1394785"/>
                  <a:pt x="2539728" y="1483496"/>
                </a:cubicBezTo>
                <a:lnTo>
                  <a:pt x="1451271" y="2543967"/>
                </a:lnTo>
                <a:cubicBezTo>
                  <a:pt x="1360219" y="2632677"/>
                  <a:pt x="1214493" y="2630780"/>
                  <a:pt x="1125782" y="2539728"/>
                </a:cubicBezTo>
                <a:lnTo>
                  <a:pt x="65312" y="1451271"/>
                </a:lnTo>
                <a:cubicBezTo>
                  <a:pt x="-23399" y="1360219"/>
                  <a:pt x="-21501" y="1214493"/>
                  <a:pt x="69550" y="1125782"/>
                </a:cubicBezTo>
                <a:lnTo>
                  <a:pt x="1158007" y="65311"/>
                </a:lnTo>
                <a:cubicBezTo>
                  <a:pt x="1203533" y="20956"/>
                  <a:pt x="1262728" y="-747"/>
                  <a:pt x="1321629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3F35ED-AF9F-4364-B1EF-721185FFF92B}"/>
              </a:ext>
            </a:extLst>
          </p:cNvPr>
          <p:cNvSpPr/>
          <p:nvPr userDrawn="1"/>
        </p:nvSpPr>
        <p:spPr>
          <a:xfrm rot="2744768">
            <a:off x="8106154" y="4933946"/>
            <a:ext cx="1980000" cy="1980000"/>
          </a:xfrm>
          <a:prstGeom prst="roundRect">
            <a:avLst>
              <a:gd name="adj" fmla="val 11625"/>
            </a:avLst>
          </a:prstGeom>
          <a:solidFill>
            <a:srgbClr val="71E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21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2" grpId="0"/>
      <p:bldP spid="9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D9B5A1-190B-4AAD-B011-C9008F31E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30725"/>
          </a:xfrm>
          <a:custGeom>
            <a:avLst/>
            <a:gdLst>
              <a:gd name="connsiteX0" fmla="*/ 5728637 w 12192000"/>
              <a:gd name="connsiteY0" fmla="*/ 3332487 h 6830725"/>
              <a:gd name="connsiteX1" fmla="*/ 5803280 w 12192000"/>
              <a:gd name="connsiteY1" fmla="*/ 3462215 h 6830725"/>
              <a:gd name="connsiteX2" fmla="*/ 5749498 w 12192000"/>
              <a:gd name="connsiteY2" fmla="*/ 3363267 h 6830725"/>
              <a:gd name="connsiteX3" fmla="*/ 5514457 w 12192000"/>
              <a:gd name="connsiteY3" fmla="*/ 3090192 h 6830725"/>
              <a:gd name="connsiteX4" fmla="*/ 5618144 w 12192000"/>
              <a:gd name="connsiteY4" fmla="*/ 3188260 h 6830725"/>
              <a:gd name="connsiteX5" fmla="*/ 5708025 w 12192000"/>
              <a:gd name="connsiteY5" fmla="*/ 3302076 h 6830725"/>
              <a:gd name="connsiteX6" fmla="*/ 5687544 w 12192000"/>
              <a:gd name="connsiteY6" fmla="*/ 3271859 h 6830725"/>
              <a:gd name="connsiteX7" fmla="*/ 5542019 w 12192000"/>
              <a:gd name="connsiteY7" fmla="*/ 3112738 h 6830725"/>
              <a:gd name="connsiteX8" fmla="*/ 5248505 w 12192000"/>
              <a:gd name="connsiteY8" fmla="*/ 2923733 h 6830725"/>
              <a:gd name="connsiteX9" fmla="*/ 5372479 w 12192000"/>
              <a:gd name="connsiteY9" fmla="*/ 2986983 h 6830725"/>
              <a:gd name="connsiteX10" fmla="*/ 5487151 w 12192000"/>
              <a:gd name="connsiteY10" fmla="*/ 3067856 h 6830725"/>
              <a:gd name="connsiteX11" fmla="*/ 5459891 w 12192000"/>
              <a:gd name="connsiteY11" fmla="*/ 3045557 h 6830725"/>
              <a:gd name="connsiteX12" fmla="*/ 5280510 w 12192000"/>
              <a:gd name="connsiteY12" fmla="*/ 2937284 h 6830725"/>
              <a:gd name="connsiteX13" fmla="*/ 4950238 w 12192000"/>
              <a:gd name="connsiteY13" fmla="*/ 2840246 h 6830725"/>
              <a:gd name="connsiteX14" fmla="*/ 5085775 w 12192000"/>
              <a:gd name="connsiteY14" fmla="*/ 2865565 h 6830725"/>
              <a:gd name="connsiteX15" fmla="*/ 5085783 w 12192000"/>
              <a:gd name="connsiteY15" fmla="*/ 2865567 h 6830725"/>
              <a:gd name="connsiteX16" fmla="*/ 5085790 w 12192000"/>
              <a:gd name="connsiteY16" fmla="*/ 2865569 h 6830725"/>
              <a:gd name="connsiteX17" fmla="*/ 5216657 w 12192000"/>
              <a:gd name="connsiteY17" fmla="*/ 2910250 h 6830725"/>
              <a:gd name="connsiteX18" fmla="*/ 5184704 w 12192000"/>
              <a:gd name="connsiteY18" fmla="*/ 2896722 h 6830725"/>
              <a:gd name="connsiteX19" fmla="*/ 5085790 w 12192000"/>
              <a:gd name="connsiteY19" fmla="*/ 2865569 h 6830725"/>
              <a:gd name="connsiteX20" fmla="*/ 5085783 w 12192000"/>
              <a:gd name="connsiteY20" fmla="*/ 2865567 h 6830725"/>
              <a:gd name="connsiteX21" fmla="*/ 5085775 w 12192000"/>
              <a:gd name="connsiteY21" fmla="*/ 2865565 h 6830725"/>
              <a:gd name="connsiteX22" fmla="*/ 4984469 w 12192000"/>
              <a:gd name="connsiteY22" fmla="*/ 2844083 h 6830725"/>
              <a:gd name="connsiteX23" fmla="*/ 4777558 w 12192000"/>
              <a:gd name="connsiteY23" fmla="*/ 2831192 h 6830725"/>
              <a:gd name="connsiteX24" fmla="*/ 4915990 w 12192000"/>
              <a:gd name="connsiteY24" fmla="*/ 2836406 h 6830725"/>
              <a:gd name="connsiteX25" fmla="*/ 4881483 w 12192000"/>
              <a:gd name="connsiteY25" fmla="*/ 2832537 h 6830725"/>
              <a:gd name="connsiteX26" fmla="*/ 0 w 12192000"/>
              <a:gd name="connsiteY26" fmla="*/ 0 h 6830725"/>
              <a:gd name="connsiteX27" fmla="*/ 12192000 w 12192000"/>
              <a:gd name="connsiteY27" fmla="*/ 0 h 6830725"/>
              <a:gd name="connsiteX28" fmla="*/ 12192000 w 12192000"/>
              <a:gd name="connsiteY28" fmla="*/ 3924300 h 6830725"/>
              <a:gd name="connsiteX29" fmla="*/ 9673846 w 12192000"/>
              <a:gd name="connsiteY29" fmla="*/ 3924300 h 6830725"/>
              <a:gd name="connsiteX30" fmla="*/ 9673608 w 12192000"/>
              <a:gd name="connsiteY30" fmla="*/ 3886523 h 6830725"/>
              <a:gd name="connsiteX31" fmla="*/ 9645754 w 12192000"/>
              <a:gd name="connsiteY31" fmla="*/ 3706730 h 6830725"/>
              <a:gd name="connsiteX32" fmla="*/ 10045445 w 12192000"/>
              <a:gd name="connsiteY32" fmla="*/ 1748784 h 6830725"/>
              <a:gd name="connsiteX33" fmla="*/ 8575354 w 12192000"/>
              <a:gd name="connsiteY33" fmla="*/ 3054112 h 6830725"/>
              <a:gd name="connsiteX34" fmla="*/ 7923684 w 12192000"/>
              <a:gd name="connsiteY34" fmla="*/ 3873320 h 6830725"/>
              <a:gd name="connsiteX35" fmla="*/ 7924004 w 12192000"/>
              <a:gd name="connsiteY35" fmla="*/ 3924300 h 6830725"/>
              <a:gd name="connsiteX36" fmla="*/ 5914351 w 12192000"/>
              <a:gd name="connsiteY36" fmla="*/ 3924300 h 6830725"/>
              <a:gd name="connsiteX37" fmla="*/ 5915205 w 12192000"/>
              <a:gd name="connsiteY37" fmla="*/ 3990423 h 6830725"/>
              <a:gd name="connsiteX38" fmla="*/ 5321989 w 12192000"/>
              <a:gd name="connsiteY38" fmla="*/ 4915431 h 6830725"/>
              <a:gd name="connsiteX39" fmla="*/ 3881793 w 12192000"/>
              <a:gd name="connsiteY39" fmla="*/ 6830725 h 6830725"/>
              <a:gd name="connsiteX40" fmla="*/ 3885475 w 12192000"/>
              <a:gd name="connsiteY40" fmla="*/ 4386379 h 6830725"/>
              <a:gd name="connsiteX41" fmla="*/ 3774923 w 12192000"/>
              <a:gd name="connsiteY41" fmla="*/ 3964273 h 6830725"/>
              <a:gd name="connsiteX42" fmla="*/ 3774405 w 12192000"/>
              <a:gd name="connsiteY42" fmla="*/ 3924300 h 6830725"/>
              <a:gd name="connsiteX43" fmla="*/ 0 w 12192000"/>
              <a:gd name="connsiteY43" fmla="*/ 3924300 h 68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6830725">
                <a:moveTo>
                  <a:pt x="5728637" y="3332487"/>
                </a:moveTo>
                <a:lnTo>
                  <a:pt x="5803280" y="3462215"/>
                </a:lnTo>
                <a:lnTo>
                  <a:pt x="5749498" y="3363267"/>
                </a:lnTo>
                <a:close/>
                <a:moveTo>
                  <a:pt x="5514457" y="3090192"/>
                </a:moveTo>
                <a:lnTo>
                  <a:pt x="5618144" y="3188260"/>
                </a:lnTo>
                <a:lnTo>
                  <a:pt x="5708025" y="3302076"/>
                </a:lnTo>
                <a:lnTo>
                  <a:pt x="5687544" y="3271859"/>
                </a:lnTo>
                <a:cubicBezTo>
                  <a:pt x="5643680" y="3213493"/>
                  <a:pt x="5594851" y="3160335"/>
                  <a:pt x="5542019" y="3112738"/>
                </a:cubicBezTo>
                <a:close/>
                <a:moveTo>
                  <a:pt x="5248505" y="2923733"/>
                </a:moveTo>
                <a:lnTo>
                  <a:pt x="5372479" y="2986983"/>
                </a:lnTo>
                <a:lnTo>
                  <a:pt x="5487151" y="3067856"/>
                </a:lnTo>
                <a:lnTo>
                  <a:pt x="5459891" y="3045557"/>
                </a:lnTo>
                <a:cubicBezTo>
                  <a:pt x="5403297" y="3003609"/>
                  <a:pt x="5343182" y="2967400"/>
                  <a:pt x="5280510" y="2937284"/>
                </a:cubicBezTo>
                <a:close/>
                <a:moveTo>
                  <a:pt x="4950238" y="2840246"/>
                </a:moveTo>
                <a:lnTo>
                  <a:pt x="5085775" y="2865565"/>
                </a:lnTo>
                <a:lnTo>
                  <a:pt x="5085783" y="2865567"/>
                </a:lnTo>
                <a:lnTo>
                  <a:pt x="5085790" y="2865569"/>
                </a:lnTo>
                <a:lnTo>
                  <a:pt x="5216657" y="2910250"/>
                </a:lnTo>
                <a:lnTo>
                  <a:pt x="5184704" y="2896722"/>
                </a:lnTo>
                <a:lnTo>
                  <a:pt x="5085790" y="2865569"/>
                </a:lnTo>
                <a:lnTo>
                  <a:pt x="5085783" y="2865567"/>
                </a:lnTo>
                <a:lnTo>
                  <a:pt x="5085775" y="2865565"/>
                </a:lnTo>
                <a:lnTo>
                  <a:pt x="4984469" y="2844083"/>
                </a:lnTo>
                <a:close/>
                <a:moveTo>
                  <a:pt x="4777558" y="2831192"/>
                </a:moveTo>
                <a:lnTo>
                  <a:pt x="4915990" y="2836406"/>
                </a:lnTo>
                <a:lnTo>
                  <a:pt x="4881483" y="283253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924300"/>
                </a:lnTo>
                <a:lnTo>
                  <a:pt x="9673846" y="3924300"/>
                </a:lnTo>
                <a:lnTo>
                  <a:pt x="9673608" y="3886523"/>
                </a:lnTo>
                <a:cubicBezTo>
                  <a:pt x="9670334" y="3826978"/>
                  <a:pt x="9661189" y="3766804"/>
                  <a:pt x="9645754" y="3706730"/>
                </a:cubicBezTo>
                <a:cubicBezTo>
                  <a:pt x="9496708" y="3126604"/>
                  <a:pt x="9629938" y="2473956"/>
                  <a:pt x="10045445" y="1748784"/>
                </a:cubicBezTo>
                <a:cubicBezTo>
                  <a:pt x="9629938" y="2473956"/>
                  <a:pt x="9139908" y="2909066"/>
                  <a:pt x="8575354" y="3054112"/>
                </a:cubicBezTo>
                <a:cubicBezTo>
                  <a:pt x="8195355" y="3151742"/>
                  <a:pt x="7939894" y="3491548"/>
                  <a:pt x="7923684" y="3873320"/>
                </a:cubicBezTo>
                <a:lnTo>
                  <a:pt x="7924004" y="3924300"/>
                </a:lnTo>
                <a:lnTo>
                  <a:pt x="5914351" y="3924300"/>
                </a:lnTo>
                <a:lnTo>
                  <a:pt x="5915205" y="3990423"/>
                </a:lnTo>
                <a:cubicBezTo>
                  <a:pt x="5901708" y="4377631"/>
                  <a:pt x="5686079" y="4739982"/>
                  <a:pt x="5321989" y="4915431"/>
                </a:cubicBezTo>
                <a:cubicBezTo>
                  <a:pt x="4682720" y="5223485"/>
                  <a:pt x="4202655" y="5861916"/>
                  <a:pt x="3881793" y="6830725"/>
                </a:cubicBezTo>
                <a:cubicBezTo>
                  <a:pt x="4202655" y="5861916"/>
                  <a:pt x="4203883" y="5047133"/>
                  <a:pt x="3885475" y="4386379"/>
                </a:cubicBezTo>
                <a:cubicBezTo>
                  <a:pt x="3819531" y="4249531"/>
                  <a:pt x="3783540" y="4106232"/>
                  <a:pt x="3774923" y="3964273"/>
                </a:cubicBezTo>
                <a:lnTo>
                  <a:pt x="3774405" y="3924300"/>
                </a:lnTo>
                <a:lnTo>
                  <a:pt x="0" y="3924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13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D5D593-5073-41D4-B590-1CBB07A8B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7139" y="255438"/>
            <a:ext cx="6084201" cy="6383194"/>
          </a:xfrm>
          <a:custGeom>
            <a:avLst/>
            <a:gdLst>
              <a:gd name="connsiteX0" fmla="*/ 5577833 w 6084201"/>
              <a:gd name="connsiteY0" fmla="*/ 4404430 h 6383194"/>
              <a:gd name="connsiteX1" fmla="*/ 5448199 w 6084201"/>
              <a:gd name="connsiteY1" fmla="*/ 4830108 h 6383194"/>
              <a:gd name="connsiteX2" fmla="*/ 5216020 w 6084201"/>
              <a:gd name="connsiteY2" fmla="*/ 5283247 h 6383194"/>
              <a:gd name="connsiteX3" fmla="*/ 2536537 w 6084201"/>
              <a:gd name="connsiteY3" fmla="*/ 6371156 h 6383194"/>
              <a:gd name="connsiteX4" fmla="*/ 2645905 w 6084201"/>
              <a:gd name="connsiteY4" fmla="*/ 5967880 h 6383194"/>
              <a:gd name="connsiteX5" fmla="*/ 2878083 w 6084201"/>
              <a:gd name="connsiteY5" fmla="*/ 5514742 h 6383194"/>
              <a:gd name="connsiteX6" fmla="*/ 5527420 w 6084201"/>
              <a:gd name="connsiteY6" fmla="*/ 4416643 h 6383194"/>
              <a:gd name="connsiteX7" fmla="*/ 5577833 w 6084201"/>
              <a:gd name="connsiteY7" fmla="*/ 4404430 h 6383194"/>
              <a:gd name="connsiteX8" fmla="*/ 5945456 w 6084201"/>
              <a:gd name="connsiteY8" fmla="*/ 3371121 h 6383194"/>
              <a:gd name="connsiteX9" fmla="*/ 5706389 w 6084201"/>
              <a:gd name="connsiteY9" fmla="*/ 3841230 h 6383194"/>
              <a:gd name="connsiteX10" fmla="*/ 5323644 w 6084201"/>
              <a:gd name="connsiteY10" fmla="*/ 4355502 h 6383194"/>
              <a:gd name="connsiteX11" fmla="*/ 1514902 w 6084201"/>
              <a:gd name="connsiteY11" fmla="*/ 5901905 h 6383194"/>
              <a:gd name="connsiteX12" fmla="*/ 1723082 w 6084201"/>
              <a:gd name="connsiteY12" fmla="*/ 5458512 h 6383194"/>
              <a:gd name="connsiteX13" fmla="*/ 2105827 w 6084201"/>
              <a:gd name="connsiteY13" fmla="*/ 4944241 h 6383194"/>
              <a:gd name="connsiteX14" fmla="*/ 5875009 w 6084201"/>
              <a:gd name="connsiteY14" fmla="*/ 3391469 h 6383194"/>
              <a:gd name="connsiteX15" fmla="*/ 5945456 w 6084201"/>
              <a:gd name="connsiteY15" fmla="*/ 3371121 h 6383194"/>
              <a:gd name="connsiteX16" fmla="*/ 5818669 w 6084201"/>
              <a:gd name="connsiteY16" fmla="*/ 2537196 h 6383194"/>
              <a:gd name="connsiteX17" fmla="*/ 5524161 w 6084201"/>
              <a:gd name="connsiteY17" fmla="*/ 3029816 h 6383194"/>
              <a:gd name="connsiteX18" fmla="*/ 5065134 w 6084201"/>
              <a:gd name="connsiteY18" fmla="*/ 3575057 h 6383194"/>
              <a:gd name="connsiteX19" fmla="*/ 684292 w 6084201"/>
              <a:gd name="connsiteY19" fmla="*/ 5353743 h 6383194"/>
              <a:gd name="connsiteX20" fmla="*/ 942529 w 6084201"/>
              <a:gd name="connsiteY20" fmla="*/ 4890024 h 6383194"/>
              <a:gd name="connsiteX21" fmla="*/ 1401554 w 6084201"/>
              <a:gd name="connsiteY21" fmla="*/ 4344783 h 6383194"/>
              <a:gd name="connsiteX22" fmla="*/ 5738073 w 6084201"/>
              <a:gd name="connsiteY22" fmla="*/ 2561663 h 6383194"/>
              <a:gd name="connsiteX23" fmla="*/ 5818669 w 6084201"/>
              <a:gd name="connsiteY23" fmla="*/ 2537196 h 6383194"/>
              <a:gd name="connsiteX24" fmla="*/ 6068071 w 6084201"/>
              <a:gd name="connsiteY24" fmla="*/ 1553558 h 6383194"/>
              <a:gd name="connsiteX25" fmla="*/ 5710083 w 6084201"/>
              <a:gd name="connsiteY25" fmla="*/ 2071952 h 6383194"/>
              <a:gd name="connsiteX26" fmla="*/ 5163713 w 6084201"/>
              <a:gd name="connsiteY26" fmla="*/ 2652657 h 6383194"/>
              <a:gd name="connsiteX27" fmla="*/ 127791 w 6084201"/>
              <a:gd name="connsiteY27" fmla="*/ 4697314 h 6383194"/>
              <a:gd name="connsiteX28" fmla="*/ 443348 w 6084201"/>
              <a:gd name="connsiteY28" fmla="*/ 4210323 h 6383194"/>
              <a:gd name="connsiteX29" fmla="*/ 989718 w 6084201"/>
              <a:gd name="connsiteY29" fmla="*/ 3629618 h 6383194"/>
              <a:gd name="connsiteX30" fmla="*/ 5975855 w 6084201"/>
              <a:gd name="connsiteY30" fmla="*/ 1582744 h 6383194"/>
              <a:gd name="connsiteX31" fmla="*/ 6068071 w 6084201"/>
              <a:gd name="connsiteY31" fmla="*/ 1553558 h 6383194"/>
              <a:gd name="connsiteX32" fmla="*/ 5247169 w 6084201"/>
              <a:gd name="connsiteY32" fmla="*/ 1007081 h 6383194"/>
              <a:gd name="connsiteX33" fmla="*/ 4952660 w 6084201"/>
              <a:gd name="connsiteY33" fmla="*/ 1499701 h 6383194"/>
              <a:gd name="connsiteX34" fmla="*/ 4493635 w 6084201"/>
              <a:gd name="connsiteY34" fmla="*/ 2044942 h 6383194"/>
              <a:gd name="connsiteX35" fmla="*/ 112791 w 6084201"/>
              <a:gd name="connsiteY35" fmla="*/ 3823628 h 6383194"/>
              <a:gd name="connsiteX36" fmla="*/ 371030 w 6084201"/>
              <a:gd name="connsiteY36" fmla="*/ 3359909 h 6383194"/>
              <a:gd name="connsiteX37" fmla="*/ 830055 w 6084201"/>
              <a:gd name="connsiteY37" fmla="*/ 2814668 h 6383194"/>
              <a:gd name="connsiteX38" fmla="*/ 5166574 w 6084201"/>
              <a:gd name="connsiteY38" fmla="*/ 1031549 h 6383194"/>
              <a:gd name="connsiteX39" fmla="*/ 5247169 w 6084201"/>
              <a:gd name="connsiteY39" fmla="*/ 1007081 h 6383194"/>
              <a:gd name="connsiteX40" fmla="*/ 4530247 w 6084201"/>
              <a:gd name="connsiteY40" fmla="*/ 435420 h 6383194"/>
              <a:gd name="connsiteX41" fmla="*/ 4291180 w 6084201"/>
              <a:gd name="connsiteY41" fmla="*/ 905531 h 6383194"/>
              <a:gd name="connsiteX42" fmla="*/ 3908435 w 6084201"/>
              <a:gd name="connsiteY42" fmla="*/ 1419801 h 6383194"/>
              <a:gd name="connsiteX43" fmla="*/ 99694 w 6084201"/>
              <a:gd name="connsiteY43" fmla="*/ 2966206 h 6383194"/>
              <a:gd name="connsiteX44" fmla="*/ 307873 w 6084201"/>
              <a:gd name="connsiteY44" fmla="*/ 2522811 h 6383194"/>
              <a:gd name="connsiteX45" fmla="*/ 690618 w 6084201"/>
              <a:gd name="connsiteY45" fmla="*/ 2008541 h 6383194"/>
              <a:gd name="connsiteX46" fmla="*/ 4459800 w 6084201"/>
              <a:gd name="connsiteY46" fmla="*/ 455768 h 6383194"/>
              <a:gd name="connsiteX47" fmla="*/ 4530247 w 6084201"/>
              <a:gd name="connsiteY47" fmla="*/ 435420 h 6383194"/>
              <a:gd name="connsiteX48" fmla="*/ 3497530 w 6084201"/>
              <a:gd name="connsiteY48" fmla="*/ 324 h 6383194"/>
              <a:gd name="connsiteX49" fmla="*/ 3367896 w 6084201"/>
              <a:gd name="connsiteY49" fmla="*/ 426003 h 6383194"/>
              <a:gd name="connsiteX50" fmla="*/ 3135718 w 6084201"/>
              <a:gd name="connsiteY50" fmla="*/ 879142 h 6383194"/>
              <a:gd name="connsiteX51" fmla="*/ 456234 w 6084201"/>
              <a:gd name="connsiteY51" fmla="*/ 1967052 h 6383194"/>
              <a:gd name="connsiteX52" fmla="*/ 565602 w 6084201"/>
              <a:gd name="connsiteY52" fmla="*/ 1563776 h 6383194"/>
              <a:gd name="connsiteX53" fmla="*/ 797780 w 6084201"/>
              <a:gd name="connsiteY53" fmla="*/ 1110638 h 6383194"/>
              <a:gd name="connsiteX54" fmla="*/ 3447118 w 6084201"/>
              <a:gd name="connsiteY54" fmla="*/ 12538 h 6383194"/>
              <a:gd name="connsiteX55" fmla="*/ 3497530 w 6084201"/>
              <a:gd name="connsiteY55" fmla="*/ 324 h 63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84201" h="6383194">
                <a:moveTo>
                  <a:pt x="5577833" y="4404430"/>
                </a:moveTo>
                <a:cubicBezTo>
                  <a:pt x="5644808" y="4414993"/>
                  <a:pt x="5387750" y="4681227"/>
                  <a:pt x="5448199" y="4830108"/>
                </a:cubicBezTo>
                <a:cubicBezTo>
                  <a:pt x="5517283" y="5000258"/>
                  <a:pt x="5413332" y="5203135"/>
                  <a:pt x="5216020" y="5283247"/>
                </a:cubicBezTo>
                <a:lnTo>
                  <a:pt x="2536537" y="6371156"/>
                </a:lnTo>
                <a:cubicBezTo>
                  <a:pt x="2339224" y="6451268"/>
                  <a:pt x="2588981" y="6110615"/>
                  <a:pt x="2645905" y="5967880"/>
                </a:cubicBezTo>
                <a:cubicBezTo>
                  <a:pt x="2702828" y="5825144"/>
                  <a:pt x="2680771" y="5594853"/>
                  <a:pt x="2878083" y="5514742"/>
                </a:cubicBezTo>
                <a:lnTo>
                  <a:pt x="5527420" y="4416643"/>
                </a:lnTo>
                <a:cubicBezTo>
                  <a:pt x="5552084" y="4406629"/>
                  <a:pt x="5568266" y="4402920"/>
                  <a:pt x="5577833" y="4404430"/>
                </a:cubicBezTo>
                <a:close/>
                <a:moveTo>
                  <a:pt x="5945456" y="3371121"/>
                </a:moveTo>
                <a:cubicBezTo>
                  <a:pt x="6035110" y="3372476"/>
                  <a:pt x="5645941" y="3692350"/>
                  <a:pt x="5706389" y="3841230"/>
                </a:cubicBezTo>
                <a:cubicBezTo>
                  <a:pt x="5775472" y="4011381"/>
                  <a:pt x="5604111" y="4241628"/>
                  <a:pt x="5323644" y="4355502"/>
                </a:cubicBezTo>
                <a:lnTo>
                  <a:pt x="1514902" y="5901905"/>
                </a:lnTo>
                <a:cubicBezTo>
                  <a:pt x="1234435" y="6015781"/>
                  <a:pt x="1624594" y="5618123"/>
                  <a:pt x="1723082" y="5458512"/>
                </a:cubicBezTo>
                <a:cubicBezTo>
                  <a:pt x="1821568" y="5298901"/>
                  <a:pt x="1825359" y="5058114"/>
                  <a:pt x="2105827" y="4944241"/>
                </a:cubicBezTo>
                <a:lnTo>
                  <a:pt x="5875009" y="3391469"/>
                </a:lnTo>
                <a:cubicBezTo>
                  <a:pt x="5910069" y="3377234"/>
                  <a:pt x="5932648" y="3370927"/>
                  <a:pt x="5945456" y="3371121"/>
                </a:cubicBezTo>
                <a:close/>
                <a:moveTo>
                  <a:pt x="5818669" y="2537196"/>
                </a:moveTo>
                <a:cubicBezTo>
                  <a:pt x="5919814" y="2533886"/>
                  <a:pt x="5463713" y="2880934"/>
                  <a:pt x="5524161" y="3029816"/>
                </a:cubicBezTo>
                <a:cubicBezTo>
                  <a:pt x="5593244" y="3199965"/>
                  <a:pt x="5387731" y="3444078"/>
                  <a:pt x="5065134" y="3575057"/>
                </a:cubicBezTo>
                <a:lnTo>
                  <a:pt x="684292" y="5353743"/>
                </a:lnTo>
                <a:cubicBezTo>
                  <a:pt x="361696" y="5484722"/>
                  <a:pt x="822985" y="5058185"/>
                  <a:pt x="942529" y="4890024"/>
                </a:cubicBezTo>
                <a:cubicBezTo>
                  <a:pt x="1062073" y="4721864"/>
                  <a:pt x="1078958" y="4475761"/>
                  <a:pt x="1401554" y="4344783"/>
                </a:cubicBezTo>
                <a:lnTo>
                  <a:pt x="5738073" y="2561663"/>
                </a:lnTo>
                <a:cubicBezTo>
                  <a:pt x="5778399" y="2545292"/>
                  <a:pt x="5804219" y="2537668"/>
                  <a:pt x="5818669" y="2537196"/>
                </a:cubicBezTo>
                <a:close/>
                <a:moveTo>
                  <a:pt x="6068071" y="1553558"/>
                </a:moveTo>
                <a:cubicBezTo>
                  <a:pt x="6182373" y="1544906"/>
                  <a:pt x="5649635" y="1923071"/>
                  <a:pt x="5710083" y="2071952"/>
                </a:cubicBezTo>
                <a:cubicBezTo>
                  <a:pt x="5779166" y="2242101"/>
                  <a:pt x="5534548" y="2502092"/>
                  <a:pt x="5163713" y="2652657"/>
                </a:cubicBezTo>
                <a:lnTo>
                  <a:pt x="127791" y="4697314"/>
                </a:lnTo>
                <a:cubicBezTo>
                  <a:pt x="-243044" y="4847879"/>
                  <a:pt x="299693" y="4388272"/>
                  <a:pt x="443348" y="4210323"/>
                </a:cubicBezTo>
                <a:cubicBezTo>
                  <a:pt x="587001" y="4032373"/>
                  <a:pt x="618881" y="3780182"/>
                  <a:pt x="989718" y="3629618"/>
                </a:cubicBezTo>
                <a:lnTo>
                  <a:pt x="5975855" y="1582744"/>
                </a:lnTo>
                <a:cubicBezTo>
                  <a:pt x="6022209" y="1563924"/>
                  <a:pt x="6051743" y="1554794"/>
                  <a:pt x="6068071" y="1553558"/>
                </a:cubicBezTo>
                <a:close/>
                <a:moveTo>
                  <a:pt x="5247169" y="1007081"/>
                </a:moveTo>
                <a:cubicBezTo>
                  <a:pt x="5348313" y="1003771"/>
                  <a:pt x="4892212" y="1350819"/>
                  <a:pt x="4952660" y="1499701"/>
                </a:cubicBezTo>
                <a:cubicBezTo>
                  <a:pt x="5021745" y="1669850"/>
                  <a:pt x="4816231" y="1913964"/>
                  <a:pt x="4493635" y="2044942"/>
                </a:cubicBezTo>
                <a:lnTo>
                  <a:pt x="112791" y="3823628"/>
                </a:lnTo>
                <a:cubicBezTo>
                  <a:pt x="-209805" y="3954607"/>
                  <a:pt x="251485" y="3528069"/>
                  <a:pt x="371030" y="3359909"/>
                </a:cubicBezTo>
                <a:cubicBezTo>
                  <a:pt x="490573" y="3191749"/>
                  <a:pt x="507459" y="2945647"/>
                  <a:pt x="830055" y="2814668"/>
                </a:cubicBezTo>
                <a:lnTo>
                  <a:pt x="5166574" y="1031549"/>
                </a:lnTo>
                <a:cubicBezTo>
                  <a:pt x="5206898" y="1015176"/>
                  <a:pt x="5232719" y="1007554"/>
                  <a:pt x="5247169" y="1007081"/>
                </a:cubicBezTo>
                <a:close/>
                <a:moveTo>
                  <a:pt x="4530247" y="435420"/>
                </a:moveTo>
                <a:cubicBezTo>
                  <a:pt x="4619901" y="436775"/>
                  <a:pt x="4230732" y="756649"/>
                  <a:pt x="4291180" y="905531"/>
                </a:cubicBezTo>
                <a:cubicBezTo>
                  <a:pt x="4360264" y="1075681"/>
                  <a:pt x="4188902" y="1305927"/>
                  <a:pt x="3908435" y="1419801"/>
                </a:cubicBezTo>
                <a:lnTo>
                  <a:pt x="99694" y="2966206"/>
                </a:lnTo>
                <a:cubicBezTo>
                  <a:pt x="-180774" y="3080079"/>
                  <a:pt x="209385" y="2682422"/>
                  <a:pt x="307873" y="2522811"/>
                </a:cubicBezTo>
                <a:cubicBezTo>
                  <a:pt x="406359" y="2363200"/>
                  <a:pt x="410150" y="2122413"/>
                  <a:pt x="690618" y="2008541"/>
                </a:cubicBezTo>
                <a:lnTo>
                  <a:pt x="4459800" y="455768"/>
                </a:lnTo>
                <a:cubicBezTo>
                  <a:pt x="4494860" y="441533"/>
                  <a:pt x="4517439" y="435226"/>
                  <a:pt x="4530247" y="435420"/>
                </a:cubicBezTo>
                <a:close/>
                <a:moveTo>
                  <a:pt x="3497530" y="324"/>
                </a:moveTo>
                <a:cubicBezTo>
                  <a:pt x="3564504" y="10888"/>
                  <a:pt x="3307448" y="277122"/>
                  <a:pt x="3367896" y="426003"/>
                </a:cubicBezTo>
                <a:cubicBezTo>
                  <a:pt x="3436979" y="596154"/>
                  <a:pt x="3333030" y="799031"/>
                  <a:pt x="3135718" y="879142"/>
                </a:cubicBezTo>
                <a:lnTo>
                  <a:pt x="456234" y="1967052"/>
                </a:lnTo>
                <a:cubicBezTo>
                  <a:pt x="258921" y="2047162"/>
                  <a:pt x="508677" y="1706511"/>
                  <a:pt x="565602" y="1563776"/>
                </a:cubicBezTo>
                <a:cubicBezTo>
                  <a:pt x="622526" y="1421040"/>
                  <a:pt x="600468" y="1190749"/>
                  <a:pt x="797780" y="1110638"/>
                </a:cubicBezTo>
                <a:lnTo>
                  <a:pt x="3447118" y="12538"/>
                </a:lnTo>
                <a:cubicBezTo>
                  <a:pt x="3471782" y="2524"/>
                  <a:pt x="3487963" y="-1184"/>
                  <a:pt x="3497530" y="32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88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03B68F6-FF7E-4AC1-9862-F06391F4FC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0132" y="2080834"/>
            <a:ext cx="3867784" cy="2415369"/>
          </a:xfrm>
          <a:custGeom>
            <a:avLst/>
            <a:gdLst>
              <a:gd name="connsiteX0" fmla="*/ 1769631 w 3867784"/>
              <a:gd name="connsiteY0" fmla="*/ 476237 h 2415369"/>
              <a:gd name="connsiteX1" fmla="*/ 2501078 w 3867784"/>
              <a:gd name="connsiteY1" fmla="*/ 1207685 h 2415369"/>
              <a:gd name="connsiteX2" fmla="*/ 1769631 w 3867784"/>
              <a:gd name="connsiteY2" fmla="*/ 1939131 h 2415369"/>
              <a:gd name="connsiteX3" fmla="*/ 1038183 w 3867784"/>
              <a:gd name="connsiteY3" fmla="*/ 1207685 h 2415369"/>
              <a:gd name="connsiteX4" fmla="*/ 1769631 w 3867784"/>
              <a:gd name="connsiteY4" fmla="*/ 476237 h 2415369"/>
              <a:gd name="connsiteX5" fmla="*/ 1769631 w 3867784"/>
              <a:gd name="connsiteY5" fmla="*/ 375034 h 2415369"/>
              <a:gd name="connsiteX6" fmla="*/ 936981 w 3867784"/>
              <a:gd name="connsiteY6" fmla="*/ 1207685 h 2415369"/>
              <a:gd name="connsiteX7" fmla="*/ 1769631 w 3867784"/>
              <a:gd name="connsiteY7" fmla="*/ 2040334 h 2415369"/>
              <a:gd name="connsiteX8" fmla="*/ 2602280 w 3867784"/>
              <a:gd name="connsiteY8" fmla="*/ 1207685 h 2415369"/>
              <a:gd name="connsiteX9" fmla="*/ 1769631 w 3867784"/>
              <a:gd name="connsiteY9" fmla="*/ 375034 h 2415369"/>
              <a:gd name="connsiteX10" fmla="*/ 1769631 w 3867784"/>
              <a:gd name="connsiteY10" fmla="*/ 0 h 2415369"/>
              <a:gd name="connsiteX11" fmla="*/ 2882409 w 3867784"/>
              <a:gd name="connsiteY11" fmla="*/ 737599 h 2415369"/>
              <a:gd name="connsiteX12" fmla="*/ 2920538 w 3867784"/>
              <a:gd name="connsiteY12" fmla="*/ 841775 h 2415369"/>
              <a:gd name="connsiteX13" fmla="*/ 3339127 w 3867784"/>
              <a:gd name="connsiteY13" fmla="*/ 1084557 h 2415369"/>
              <a:gd name="connsiteX14" fmla="*/ 3394627 w 3867784"/>
              <a:gd name="connsiteY14" fmla="*/ 1098828 h 2415369"/>
              <a:gd name="connsiteX15" fmla="*/ 3867784 w 3867784"/>
              <a:gd name="connsiteY15" fmla="*/ 1741961 h 2415369"/>
              <a:gd name="connsiteX16" fmla="*/ 3194376 w 3867784"/>
              <a:gd name="connsiteY16" fmla="*/ 2415369 h 2415369"/>
              <a:gd name="connsiteX17" fmla="*/ 2635976 w 3867784"/>
              <a:gd name="connsiteY17" fmla="*/ 2118470 h 2415369"/>
              <a:gd name="connsiteX18" fmla="*/ 2610444 w 3867784"/>
              <a:gd name="connsiteY18" fmla="*/ 2071433 h 2415369"/>
              <a:gd name="connsiteX19" fmla="*/ 2581650 w 3867784"/>
              <a:gd name="connsiteY19" fmla="*/ 2101634 h 2415369"/>
              <a:gd name="connsiteX20" fmla="*/ 1769631 w 3867784"/>
              <a:gd name="connsiteY20" fmla="*/ 2415368 h 2415369"/>
              <a:gd name="connsiteX21" fmla="*/ 616242 w 3867784"/>
              <a:gd name="connsiteY21" fmla="*/ 1566813 h 2415369"/>
              <a:gd name="connsiteX22" fmla="*/ 615726 w 3867784"/>
              <a:gd name="connsiteY22" fmla="*/ 1564805 h 2415369"/>
              <a:gd name="connsiteX23" fmla="*/ 0 w 3867784"/>
              <a:gd name="connsiteY23" fmla="*/ 1207684 h 2415369"/>
              <a:gd name="connsiteX24" fmla="*/ 615727 w 3867784"/>
              <a:gd name="connsiteY24" fmla="*/ 850562 h 2415369"/>
              <a:gd name="connsiteX25" fmla="*/ 616242 w 3867784"/>
              <a:gd name="connsiteY25" fmla="*/ 848556 h 2415369"/>
              <a:gd name="connsiteX26" fmla="*/ 1769631 w 3867784"/>
              <a:gd name="connsiteY26" fmla="*/ 0 h 24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67784" h="2415369">
                <a:moveTo>
                  <a:pt x="1769631" y="476237"/>
                </a:moveTo>
                <a:cubicBezTo>
                  <a:pt x="2173598" y="476237"/>
                  <a:pt x="2501078" y="803717"/>
                  <a:pt x="2501078" y="1207685"/>
                </a:cubicBezTo>
                <a:cubicBezTo>
                  <a:pt x="2501078" y="1611651"/>
                  <a:pt x="2173598" y="1939131"/>
                  <a:pt x="1769631" y="1939131"/>
                </a:cubicBezTo>
                <a:cubicBezTo>
                  <a:pt x="1365663" y="1939131"/>
                  <a:pt x="1038183" y="1611651"/>
                  <a:pt x="1038183" y="1207685"/>
                </a:cubicBezTo>
                <a:cubicBezTo>
                  <a:pt x="1038183" y="803717"/>
                  <a:pt x="1365663" y="476237"/>
                  <a:pt x="1769631" y="476237"/>
                </a:cubicBezTo>
                <a:close/>
                <a:moveTo>
                  <a:pt x="1769631" y="375034"/>
                </a:moveTo>
                <a:cubicBezTo>
                  <a:pt x="1309770" y="375034"/>
                  <a:pt x="936981" y="747825"/>
                  <a:pt x="936981" y="1207685"/>
                </a:cubicBezTo>
                <a:cubicBezTo>
                  <a:pt x="936981" y="1667544"/>
                  <a:pt x="1309770" y="2040334"/>
                  <a:pt x="1769631" y="2040334"/>
                </a:cubicBezTo>
                <a:cubicBezTo>
                  <a:pt x="2229491" y="2040334"/>
                  <a:pt x="2602280" y="1667544"/>
                  <a:pt x="2602280" y="1207685"/>
                </a:cubicBezTo>
                <a:cubicBezTo>
                  <a:pt x="2602280" y="747825"/>
                  <a:pt x="2229491" y="375034"/>
                  <a:pt x="1769631" y="375034"/>
                </a:cubicBezTo>
                <a:close/>
                <a:moveTo>
                  <a:pt x="1769631" y="0"/>
                </a:moveTo>
                <a:cubicBezTo>
                  <a:pt x="2269870" y="0"/>
                  <a:pt x="2699073" y="304143"/>
                  <a:pt x="2882409" y="737599"/>
                </a:cubicBezTo>
                <a:lnTo>
                  <a:pt x="2920538" y="841775"/>
                </a:lnTo>
                <a:lnTo>
                  <a:pt x="3339127" y="1084557"/>
                </a:lnTo>
                <a:lnTo>
                  <a:pt x="3394627" y="1098828"/>
                </a:lnTo>
                <a:cubicBezTo>
                  <a:pt x="3668750" y="1184089"/>
                  <a:pt x="3867784" y="1439782"/>
                  <a:pt x="3867784" y="1741961"/>
                </a:cubicBezTo>
                <a:cubicBezTo>
                  <a:pt x="3867784" y="2113874"/>
                  <a:pt x="3566289" y="2415369"/>
                  <a:pt x="3194376" y="2415369"/>
                </a:cubicBezTo>
                <a:cubicBezTo>
                  <a:pt x="2961930" y="2415369"/>
                  <a:pt x="2756992" y="2297598"/>
                  <a:pt x="2635976" y="2118470"/>
                </a:cubicBezTo>
                <a:lnTo>
                  <a:pt x="2610444" y="2071433"/>
                </a:lnTo>
                <a:lnTo>
                  <a:pt x="2581650" y="2101634"/>
                </a:lnTo>
                <a:cubicBezTo>
                  <a:pt x="2367181" y="2296563"/>
                  <a:pt x="2082280" y="2415368"/>
                  <a:pt x="1769631" y="2415368"/>
                </a:cubicBezTo>
                <a:cubicBezTo>
                  <a:pt x="1227705" y="2415368"/>
                  <a:pt x="769149" y="2058423"/>
                  <a:pt x="616242" y="1566813"/>
                </a:cubicBezTo>
                <a:lnTo>
                  <a:pt x="615726" y="1564805"/>
                </a:lnTo>
                <a:lnTo>
                  <a:pt x="0" y="1207684"/>
                </a:lnTo>
                <a:lnTo>
                  <a:pt x="615727" y="850562"/>
                </a:lnTo>
                <a:lnTo>
                  <a:pt x="616242" y="848556"/>
                </a:lnTo>
                <a:cubicBezTo>
                  <a:pt x="769149" y="356946"/>
                  <a:pt x="1227705" y="0"/>
                  <a:pt x="17696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413928-B3F8-4629-96B1-C78B98D97A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4084" y="2084214"/>
            <a:ext cx="3867784" cy="2415369"/>
          </a:xfrm>
          <a:custGeom>
            <a:avLst/>
            <a:gdLst>
              <a:gd name="connsiteX0" fmla="*/ 1769631 w 3867784"/>
              <a:gd name="connsiteY0" fmla="*/ 476237 h 2415369"/>
              <a:gd name="connsiteX1" fmla="*/ 2501078 w 3867784"/>
              <a:gd name="connsiteY1" fmla="*/ 1207685 h 2415369"/>
              <a:gd name="connsiteX2" fmla="*/ 1769631 w 3867784"/>
              <a:gd name="connsiteY2" fmla="*/ 1939131 h 2415369"/>
              <a:gd name="connsiteX3" fmla="*/ 1038183 w 3867784"/>
              <a:gd name="connsiteY3" fmla="*/ 1207685 h 2415369"/>
              <a:gd name="connsiteX4" fmla="*/ 1769631 w 3867784"/>
              <a:gd name="connsiteY4" fmla="*/ 476237 h 2415369"/>
              <a:gd name="connsiteX5" fmla="*/ 1769631 w 3867784"/>
              <a:gd name="connsiteY5" fmla="*/ 375034 h 2415369"/>
              <a:gd name="connsiteX6" fmla="*/ 936981 w 3867784"/>
              <a:gd name="connsiteY6" fmla="*/ 1207685 h 2415369"/>
              <a:gd name="connsiteX7" fmla="*/ 1769631 w 3867784"/>
              <a:gd name="connsiteY7" fmla="*/ 2040334 h 2415369"/>
              <a:gd name="connsiteX8" fmla="*/ 2602280 w 3867784"/>
              <a:gd name="connsiteY8" fmla="*/ 1207685 h 2415369"/>
              <a:gd name="connsiteX9" fmla="*/ 1769631 w 3867784"/>
              <a:gd name="connsiteY9" fmla="*/ 375034 h 2415369"/>
              <a:gd name="connsiteX10" fmla="*/ 1769631 w 3867784"/>
              <a:gd name="connsiteY10" fmla="*/ 0 h 2415369"/>
              <a:gd name="connsiteX11" fmla="*/ 2882409 w 3867784"/>
              <a:gd name="connsiteY11" fmla="*/ 737599 h 2415369"/>
              <a:gd name="connsiteX12" fmla="*/ 2920538 w 3867784"/>
              <a:gd name="connsiteY12" fmla="*/ 841775 h 2415369"/>
              <a:gd name="connsiteX13" fmla="*/ 3339127 w 3867784"/>
              <a:gd name="connsiteY13" fmla="*/ 1084557 h 2415369"/>
              <a:gd name="connsiteX14" fmla="*/ 3394627 w 3867784"/>
              <a:gd name="connsiteY14" fmla="*/ 1098828 h 2415369"/>
              <a:gd name="connsiteX15" fmla="*/ 3867784 w 3867784"/>
              <a:gd name="connsiteY15" fmla="*/ 1741961 h 2415369"/>
              <a:gd name="connsiteX16" fmla="*/ 3194376 w 3867784"/>
              <a:gd name="connsiteY16" fmla="*/ 2415369 h 2415369"/>
              <a:gd name="connsiteX17" fmla="*/ 2635976 w 3867784"/>
              <a:gd name="connsiteY17" fmla="*/ 2118470 h 2415369"/>
              <a:gd name="connsiteX18" fmla="*/ 2610444 w 3867784"/>
              <a:gd name="connsiteY18" fmla="*/ 2071433 h 2415369"/>
              <a:gd name="connsiteX19" fmla="*/ 2581650 w 3867784"/>
              <a:gd name="connsiteY19" fmla="*/ 2101634 h 2415369"/>
              <a:gd name="connsiteX20" fmla="*/ 1769631 w 3867784"/>
              <a:gd name="connsiteY20" fmla="*/ 2415368 h 2415369"/>
              <a:gd name="connsiteX21" fmla="*/ 616242 w 3867784"/>
              <a:gd name="connsiteY21" fmla="*/ 1566813 h 2415369"/>
              <a:gd name="connsiteX22" fmla="*/ 615726 w 3867784"/>
              <a:gd name="connsiteY22" fmla="*/ 1564805 h 2415369"/>
              <a:gd name="connsiteX23" fmla="*/ 0 w 3867784"/>
              <a:gd name="connsiteY23" fmla="*/ 1207684 h 2415369"/>
              <a:gd name="connsiteX24" fmla="*/ 615727 w 3867784"/>
              <a:gd name="connsiteY24" fmla="*/ 850562 h 2415369"/>
              <a:gd name="connsiteX25" fmla="*/ 616242 w 3867784"/>
              <a:gd name="connsiteY25" fmla="*/ 848556 h 2415369"/>
              <a:gd name="connsiteX26" fmla="*/ 1769631 w 3867784"/>
              <a:gd name="connsiteY26" fmla="*/ 0 h 24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67784" h="2415369">
                <a:moveTo>
                  <a:pt x="1769631" y="476237"/>
                </a:moveTo>
                <a:cubicBezTo>
                  <a:pt x="2173598" y="476237"/>
                  <a:pt x="2501078" y="803717"/>
                  <a:pt x="2501078" y="1207685"/>
                </a:cubicBezTo>
                <a:cubicBezTo>
                  <a:pt x="2501078" y="1611651"/>
                  <a:pt x="2173598" y="1939131"/>
                  <a:pt x="1769631" y="1939131"/>
                </a:cubicBezTo>
                <a:cubicBezTo>
                  <a:pt x="1365663" y="1939131"/>
                  <a:pt x="1038183" y="1611651"/>
                  <a:pt x="1038183" y="1207685"/>
                </a:cubicBezTo>
                <a:cubicBezTo>
                  <a:pt x="1038183" y="803717"/>
                  <a:pt x="1365663" y="476237"/>
                  <a:pt x="1769631" y="476237"/>
                </a:cubicBezTo>
                <a:close/>
                <a:moveTo>
                  <a:pt x="1769631" y="375034"/>
                </a:moveTo>
                <a:cubicBezTo>
                  <a:pt x="1309770" y="375034"/>
                  <a:pt x="936981" y="747825"/>
                  <a:pt x="936981" y="1207685"/>
                </a:cubicBezTo>
                <a:cubicBezTo>
                  <a:pt x="936981" y="1667544"/>
                  <a:pt x="1309770" y="2040334"/>
                  <a:pt x="1769631" y="2040334"/>
                </a:cubicBezTo>
                <a:cubicBezTo>
                  <a:pt x="2229491" y="2040334"/>
                  <a:pt x="2602280" y="1667544"/>
                  <a:pt x="2602280" y="1207685"/>
                </a:cubicBezTo>
                <a:cubicBezTo>
                  <a:pt x="2602280" y="747825"/>
                  <a:pt x="2229491" y="375034"/>
                  <a:pt x="1769631" y="375034"/>
                </a:cubicBezTo>
                <a:close/>
                <a:moveTo>
                  <a:pt x="1769631" y="0"/>
                </a:moveTo>
                <a:cubicBezTo>
                  <a:pt x="2269870" y="0"/>
                  <a:pt x="2699073" y="304143"/>
                  <a:pt x="2882409" y="737599"/>
                </a:cubicBezTo>
                <a:lnTo>
                  <a:pt x="2920538" y="841775"/>
                </a:lnTo>
                <a:lnTo>
                  <a:pt x="3339127" y="1084557"/>
                </a:lnTo>
                <a:lnTo>
                  <a:pt x="3394627" y="1098828"/>
                </a:lnTo>
                <a:cubicBezTo>
                  <a:pt x="3668750" y="1184089"/>
                  <a:pt x="3867784" y="1439782"/>
                  <a:pt x="3867784" y="1741961"/>
                </a:cubicBezTo>
                <a:cubicBezTo>
                  <a:pt x="3867784" y="2113874"/>
                  <a:pt x="3566289" y="2415369"/>
                  <a:pt x="3194376" y="2415369"/>
                </a:cubicBezTo>
                <a:cubicBezTo>
                  <a:pt x="2961930" y="2415369"/>
                  <a:pt x="2756992" y="2297598"/>
                  <a:pt x="2635976" y="2118470"/>
                </a:cubicBezTo>
                <a:lnTo>
                  <a:pt x="2610444" y="2071433"/>
                </a:lnTo>
                <a:lnTo>
                  <a:pt x="2581650" y="2101634"/>
                </a:lnTo>
                <a:cubicBezTo>
                  <a:pt x="2367181" y="2296563"/>
                  <a:pt x="2082280" y="2415368"/>
                  <a:pt x="1769631" y="2415368"/>
                </a:cubicBezTo>
                <a:cubicBezTo>
                  <a:pt x="1227705" y="2415368"/>
                  <a:pt x="769149" y="2058423"/>
                  <a:pt x="616242" y="1566813"/>
                </a:cubicBezTo>
                <a:lnTo>
                  <a:pt x="615726" y="1564805"/>
                </a:lnTo>
                <a:lnTo>
                  <a:pt x="0" y="1207684"/>
                </a:lnTo>
                <a:lnTo>
                  <a:pt x="615727" y="850562"/>
                </a:lnTo>
                <a:lnTo>
                  <a:pt x="616242" y="848556"/>
                </a:lnTo>
                <a:cubicBezTo>
                  <a:pt x="769149" y="356946"/>
                  <a:pt x="1227705" y="0"/>
                  <a:pt x="17696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74BB42-C9B4-4E8D-99E9-DEB3CA02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6CDD156F-44EF-4DC5-ABC3-9487C3B7C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0132" y="4723819"/>
            <a:ext cx="3527276" cy="522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148BC08-5275-43ED-A435-57D079CCF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0132" y="5262046"/>
            <a:ext cx="355611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endParaRPr lang="en-ID" dirty="0"/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944947C4-9A7C-4B70-821A-BAA74DA04E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5758" y="4723819"/>
            <a:ext cx="3527276" cy="522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D5CB4B2B-A8C3-44F5-A1B9-6F280F7D8C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5758" y="5262046"/>
            <a:ext cx="355611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09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build="p">
        <p:tmplLst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97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B970F6-32A8-4A88-A738-6A0C2ED0A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168" y="3558522"/>
            <a:ext cx="1609200" cy="1610227"/>
          </a:xfrm>
          <a:custGeom>
            <a:avLst/>
            <a:gdLst>
              <a:gd name="connsiteX0" fmla="*/ 1098884 w 2197768"/>
              <a:gd name="connsiteY0" fmla="*/ 0 h 2199600"/>
              <a:gd name="connsiteX1" fmla="*/ 2197768 w 2197768"/>
              <a:gd name="connsiteY1" fmla="*/ 1099800 h 2199600"/>
              <a:gd name="connsiteX2" fmla="*/ 1098884 w 2197768"/>
              <a:gd name="connsiteY2" fmla="*/ 2199600 h 2199600"/>
              <a:gd name="connsiteX3" fmla="*/ 0 w 2197768"/>
              <a:gd name="connsiteY3" fmla="*/ 1099800 h 2199600"/>
              <a:gd name="connsiteX4" fmla="*/ 1098884 w 2197768"/>
              <a:gd name="connsiteY4" fmla="*/ 0 h 21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768" h="2199600">
                <a:moveTo>
                  <a:pt x="1098884" y="0"/>
                </a:moveTo>
                <a:cubicBezTo>
                  <a:pt x="1705781" y="0"/>
                  <a:pt x="2197768" y="492397"/>
                  <a:pt x="2197768" y="1099800"/>
                </a:cubicBezTo>
                <a:cubicBezTo>
                  <a:pt x="2197768" y="1707203"/>
                  <a:pt x="1705781" y="2199600"/>
                  <a:pt x="1098884" y="2199600"/>
                </a:cubicBezTo>
                <a:cubicBezTo>
                  <a:pt x="491987" y="2199600"/>
                  <a:pt x="0" y="1707203"/>
                  <a:pt x="0" y="1099800"/>
                </a:cubicBezTo>
                <a:cubicBezTo>
                  <a:pt x="0" y="492397"/>
                  <a:pt x="491987" y="0"/>
                  <a:pt x="1098884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09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8DFB01-1E81-4640-9746-2CDA1CD1A5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62"/>
            <a:ext cx="3585410" cy="6857138"/>
          </a:xfrm>
          <a:custGeom>
            <a:avLst/>
            <a:gdLst>
              <a:gd name="connsiteX0" fmla="*/ 0 w 3585410"/>
              <a:gd name="connsiteY0" fmla="*/ 0 h 6857138"/>
              <a:gd name="connsiteX1" fmla="*/ 1718322 w 3585410"/>
              <a:gd name="connsiteY1" fmla="*/ 0 h 6857138"/>
              <a:gd name="connsiteX2" fmla="*/ 3585410 w 3585410"/>
              <a:gd name="connsiteY2" fmla="*/ 0 h 6857138"/>
              <a:gd name="connsiteX3" fmla="*/ 1718322 w 3585410"/>
              <a:gd name="connsiteY3" fmla="*/ 6743145 h 6857138"/>
              <a:gd name="connsiteX4" fmla="*/ 1718322 w 3585410"/>
              <a:gd name="connsiteY4" fmla="*/ 6857138 h 6857138"/>
              <a:gd name="connsiteX5" fmla="*/ 0 w 3585410"/>
              <a:gd name="connsiteY5" fmla="*/ 6857138 h 685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5410" h="6857138">
                <a:moveTo>
                  <a:pt x="0" y="0"/>
                </a:moveTo>
                <a:lnTo>
                  <a:pt x="1718322" y="0"/>
                </a:lnTo>
                <a:lnTo>
                  <a:pt x="3585410" y="0"/>
                </a:lnTo>
                <a:lnTo>
                  <a:pt x="1718322" y="6743145"/>
                </a:lnTo>
                <a:lnTo>
                  <a:pt x="1718322" y="6857138"/>
                </a:lnTo>
                <a:lnTo>
                  <a:pt x="0" y="68571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4921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5A0DCC-97AA-4809-9D8F-30F6335A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30935" y="1247289"/>
            <a:ext cx="10832134" cy="3729661"/>
          </a:xfrm>
          <a:custGeom>
            <a:avLst/>
            <a:gdLst>
              <a:gd name="connsiteX0" fmla="*/ 5520677 w 10832134"/>
              <a:gd name="connsiteY0" fmla="*/ 3429456 h 3729661"/>
              <a:gd name="connsiteX1" fmla="*/ 5348148 w 10832134"/>
              <a:gd name="connsiteY1" fmla="*/ 3474114 h 3729661"/>
              <a:gd name="connsiteX2" fmla="*/ 5199676 w 10832134"/>
              <a:gd name="connsiteY2" fmla="*/ 3538001 h 3729661"/>
              <a:gd name="connsiteX3" fmla="*/ 5037705 w 10832134"/>
              <a:gd name="connsiteY3" fmla="*/ 3585916 h 3729661"/>
              <a:gd name="connsiteX4" fmla="*/ 4997213 w 10832134"/>
              <a:gd name="connsiteY4" fmla="*/ 3601888 h 3729661"/>
              <a:gd name="connsiteX5" fmla="*/ 5267163 w 10832134"/>
              <a:gd name="connsiteY5" fmla="*/ 3506057 h 3729661"/>
              <a:gd name="connsiteX6" fmla="*/ 5375144 w 10832134"/>
              <a:gd name="connsiteY6" fmla="*/ 3458142 h 3729661"/>
              <a:gd name="connsiteX7" fmla="*/ 5507087 w 10832134"/>
              <a:gd name="connsiteY7" fmla="*/ 3432097 h 3729661"/>
              <a:gd name="connsiteX8" fmla="*/ 10148916 w 10832134"/>
              <a:gd name="connsiteY8" fmla="*/ 2847742 h 3729661"/>
              <a:gd name="connsiteX9" fmla="*/ 10315239 w 10832134"/>
              <a:gd name="connsiteY9" fmla="*/ 2851216 h 3729661"/>
              <a:gd name="connsiteX10" fmla="*/ 10247752 w 10832134"/>
              <a:gd name="connsiteY10" fmla="*/ 2867188 h 3729661"/>
              <a:gd name="connsiteX11" fmla="*/ 10207260 w 10832134"/>
              <a:gd name="connsiteY11" fmla="*/ 2883160 h 3729661"/>
              <a:gd name="connsiteX12" fmla="*/ 10139771 w 10832134"/>
              <a:gd name="connsiteY12" fmla="*/ 2867188 h 3729661"/>
              <a:gd name="connsiteX13" fmla="*/ 10147152 w 10832134"/>
              <a:gd name="connsiteY13" fmla="*/ 2848851 h 3729661"/>
              <a:gd name="connsiteX14" fmla="*/ 644171 w 10832134"/>
              <a:gd name="connsiteY14" fmla="*/ 1104286 h 3729661"/>
              <a:gd name="connsiteX15" fmla="*/ 642913 w 10832134"/>
              <a:gd name="connsiteY15" fmla="*/ 1105433 h 3729661"/>
              <a:gd name="connsiteX16" fmla="*/ 642379 w 10832134"/>
              <a:gd name="connsiteY16" fmla="*/ 1105868 h 3729661"/>
              <a:gd name="connsiteX17" fmla="*/ 1600136 w 10832134"/>
              <a:gd name="connsiteY17" fmla="*/ 542269 h 3729661"/>
              <a:gd name="connsiteX18" fmla="*/ 1598421 w 10832134"/>
              <a:gd name="connsiteY18" fmla="*/ 543238 h 3729661"/>
              <a:gd name="connsiteX19" fmla="*/ 1588854 w 10832134"/>
              <a:gd name="connsiteY19" fmla="*/ 547876 h 3729661"/>
              <a:gd name="connsiteX20" fmla="*/ 1589413 w 10832134"/>
              <a:gd name="connsiteY20" fmla="*/ 547572 h 3729661"/>
              <a:gd name="connsiteX21" fmla="*/ 1600136 w 10832134"/>
              <a:gd name="connsiteY21" fmla="*/ 542269 h 3729661"/>
              <a:gd name="connsiteX22" fmla="*/ 7541041 w 10832134"/>
              <a:gd name="connsiteY22" fmla="*/ 1 h 3729661"/>
              <a:gd name="connsiteX23" fmla="*/ 7548246 w 10832134"/>
              <a:gd name="connsiteY23" fmla="*/ 24221 h 3729661"/>
              <a:gd name="connsiteX24" fmla="*/ 7507753 w 10832134"/>
              <a:gd name="connsiteY24" fmla="*/ 104080 h 3729661"/>
              <a:gd name="connsiteX25" fmla="*/ 7440266 w 10832134"/>
              <a:gd name="connsiteY25" fmla="*/ 136023 h 3729661"/>
              <a:gd name="connsiteX26" fmla="*/ 7372778 w 10832134"/>
              <a:gd name="connsiteY26" fmla="*/ 183938 h 3729661"/>
              <a:gd name="connsiteX27" fmla="*/ 7318788 w 10832134"/>
              <a:gd name="connsiteY27" fmla="*/ 215882 h 3729661"/>
              <a:gd name="connsiteX28" fmla="*/ 7278296 w 10832134"/>
              <a:gd name="connsiteY28" fmla="*/ 231853 h 3729661"/>
              <a:gd name="connsiteX29" fmla="*/ 7440266 w 10832134"/>
              <a:gd name="connsiteY29" fmla="*/ 215882 h 3729661"/>
              <a:gd name="connsiteX30" fmla="*/ 7575241 w 10832134"/>
              <a:gd name="connsiteY30" fmla="*/ 167966 h 3729661"/>
              <a:gd name="connsiteX31" fmla="*/ 7683221 w 10832134"/>
              <a:gd name="connsiteY31" fmla="*/ 120051 h 3729661"/>
              <a:gd name="connsiteX32" fmla="*/ 7642729 w 10832134"/>
              <a:gd name="connsiteY32" fmla="*/ 151994 h 3729661"/>
              <a:gd name="connsiteX33" fmla="*/ 7872186 w 10832134"/>
              <a:gd name="connsiteY33" fmla="*/ 183938 h 3729661"/>
              <a:gd name="connsiteX34" fmla="*/ 8074649 w 10832134"/>
              <a:gd name="connsiteY34" fmla="*/ 151994 h 3729661"/>
              <a:gd name="connsiteX35" fmla="*/ 8290610 w 10832134"/>
              <a:gd name="connsiteY35" fmla="*/ 120051 h 3729661"/>
              <a:gd name="connsiteX36" fmla="*/ 8263615 w 10832134"/>
              <a:gd name="connsiteY36" fmla="*/ 199910 h 3729661"/>
              <a:gd name="connsiteX37" fmla="*/ 8182630 w 10832134"/>
              <a:gd name="connsiteY37" fmla="*/ 247825 h 3729661"/>
              <a:gd name="connsiteX38" fmla="*/ 8142137 w 10832134"/>
              <a:gd name="connsiteY38" fmla="*/ 279768 h 3729661"/>
              <a:gd name="connsiteX39" fmla="*/ 8277113 w 10832134"/>
              <a:gd name="connsiteY39" fmla="*/ 343656 h 3729661"/>
              <a:gd name="connsiteX40" fmla="*/ 10531200 w 10832134"/>
              <a:gd name="connsiteY40" fmla="*/ 391570 h 3729661"/>
              <a:gd name="connsiteX41" fmla="*/ 10679673 w 10832134"/>
              <a:gd name="connsiteY41" fmla="*/ 407542 h 3729661"/>
              <a:gd name="connsiteX42" fmla="*/ 10666175 w 10832134"/>
              <a:gd name="connsiteY42" fmla="*/ 471430 h 3729661"/>
              <a:gd name="connsiteX43" fmla="*/ 10504204 w 10832134"/>
              <a:gd name="connsiteY43" fmla="*/ 647118 h 3729661"/>
              <a:gd name="connsiteX44" fmla="*/ 10220756 w 10832134"/>
              <a:gd name="connsiteY44" fmla="*/ 870722 h 3729661"/>
              <a:gd name="connsiteX45" fmla="*/ 10139771 w 10832134"/>
              <a:gd name="connsiteY45" fmla="*/ 918638 h 3729661"/>
              <a:gd name="connsiteX46" fmla="*/ 10072284 w 10832134"/>
              <a:gd name="connsiteY46" fmla="*/ 950581 h 3729661"/>
              <a:gd name="connsiteX47" fmla="*/ 9977801 w 10832134"/>
              <a:gd name="connsiteY47" fmla="*/ 1014468 h 3729661"/>
              <a:gd name="connsiteX48" fmla="*/ 10679673 w 10832134"/>
              <a:gd name="connsiteY48" fmla="*/ 1062383 h 3729661"/>
              <a:gd name="connsiteX49" fmla="*/ 10666175 w 10832134"/>
              <a:gd name="connsiteY49" fmla="*/ 1142242 h 3729661"/>
              <a:gd name="connsiteX50" fmla="*/ 10625682 w 10832134"/>
              <a:gd name="connsiteY50" fmla="*/ 1222101 h 3729661"/>
              <a:gd name="connsiteX51" fmla="*/ 10409722 w 10832134"/>
              <a:gd name="connsiteY51" fmla="*/ 1397789 h 3729661"/>
              <a:gd name="connsiteX52" fmla="*/ 10180264 w 10832134"/>
              <a:gd name="connsiteY52" fmla="*/ 1605421 h 3729661"/>
              <a:gd name="connsiteX53" fmla="*/ 10571693 w 10832134"/>
              <a:gd name="connsiteY53" fmla="*/ 1685281 h 3729661"/>
              <a:gd name="connsiteX54" fmla="*/ 10558195 w 10832134"/>
              <a:gd name="connsiteY54" fmla="*/ 1797083 h 3729661"/>
              <a:gd name="connsiteX55" fmla="*/ 10261249 w 10832134"/>
              <a:gd name="connsiteY55" fmla="*/ 2036659 h 3729661"/>
              <a:gd name="connsiteX56" fmla="*/ 10234254 w 10832134"/>
              <a:gd name="connsiteY56" fmla="*/ 2100545 h 3729661"/>
              <a:gd name="connsiteX57" fmla="*/ 10274747 w 10832134"/>
              <a:gd name="connsiteY57" fmla="*/ 2116517 h 3729661"/>
              <a:gd name="connsiteX58" fmla="*/ 10706667 w 10832134"/>
              <a:gd name="connsiteY58" fmla="*/ 2132489 h 3729661"/>
              <a:gd name="connsiteX59" fmla="*/ 10733663 w 10832134"/>
              <a:gd name="connsiteY59" fmla="*/ 2260263 h 3729661"/>
              <a:gd name="connsiteX60" fmla="*/ 10693170 w 10832134"/>
              <a:gd name="connsiteY60" fmla="*/ 2292206 h 3729661"/>
              <a:gd name="connsiteX61" fmla="*/ 10652678 w 10832134"/>
              <a:gd name="connsiteY61" fmla="*/ 2340121 h 3729661"/>
              <a:gd name="connsiteX62" fmla="*/ 10558195 w 10832134"/>
              <a:gd name="connsiteY62" fmla="*/ 2419980 h 3729661"/>
              <a:gd name="connsiteX63" fmla="*/ 10639180 w 10832134"/>
              <a:gd name="connsiteY63" fmla="*/ 2451924 h 3729661"/>
              <a:gd name="connsiteX64" fmla="*/ 10828146 w 10832134"/>
              <a:gd name="connsiteY64" fmla="*/ 2467895 h 3729661"/>
              <a:gd name="connsiteX65" fmla="*/ 10517702 w 10832134"/>
              <a:gd name="connsiteY65" fmla="*/ 2707472 h 3729661"/>
              <a:gd name="connsiteX66" fmla="*/ 10301742 w 10832134"/>
              <a:gd name="connsiteY66" fmla="*/ 2803302 h 3729661"/>
              <a:gd name="connsiteX67" fmla="*/ 10207260 w 10832134"/>
              <a:gd name="connsiteY67" fmla="*/ 2819274 h 3729661"/>
              <a:gd name="connsiteX68" fmla="*/ 10165079 w 10832134"/>
              <a:gd name="connsiteY68" fmla="*/ 2837579 h 3729661"/>
              <a:gd name="connsiteX69" fmla="*/ 10148916 w 10832134"/>
              <a:gd name="connsiteY69" fmla="*/ 2847742 h 3729661"/>
              <a:gd name="connsiteX70" fmla="*/ 10092374 w 10832134"/>
              <a:gd name="connsiteY70" fmla="*/ 2846561 h 3729661"/>
              <a:gd name="connsiteX71" fmla="*/ 9869821 w 10832134"/>
              <a:gd name="connsiteY71" fmla="*/ 2835244 h 3729661"/>
              <a:gd name="connsiteX72" fmla="*/ 9815831 w 10832134"/>
              <a:gd name="connsiteY72" fmla="*/ 2803302 h 3729661"/>
              <a:gd name="connsiteX73" fmla="*/ 8790019 w 10832134"/>
              <a:gd name="connsiteY73" fmla="*/ 2867188 h 3729661"/>
              <a:gd name="connsiteX74" fmla="*/ 7480758 w 10832134"/>
              <a:gd name="connsiteY74" fmla="*/ 3106764 h 3729661"/>
              <a:gd name="connsiteX75" fmla="*/ 6751891 w 10832134"/>
              <a:gd name="connsiteY75" fmla="*/ 3218566 h 3729661"/>
              <a:gd name="connsiteX76" fmla="*/ 6319971 w 10832134"/>
              <a:gd name="connsiteY76" fmla="*/ 3298425 h 3729661"/>
              <a:gd name="connsiteX77" fmla="*/ 5570016 w 10832134"/>
              <a:gd name="connsiteY77" fmla="*/ 3419867 h 3729661"/>
              <a:gd name="connsiteX78" fmla="*/ 5520677 w 10832134"/>
              <a:gd name="connsiteY78" fmla="*/ 3429456 h 3729661"/>
              <a:gd name="connsiteX79" fmla="*/ 5564109 w 10832134"/>
              <a:gd name="connsiteY79" fmla="*/ 3418213 h 3729661"/>
              <a:gd name="connsiteX80" fmla="*/ 5780069 w 10832134"/>
              <a:gd name="connsiteY80" fmla="*/ 3362312 h 3729661"/>
              <a:gd name="connsiteX81" fmla="*/ 5928542 w 10832134"/>
              <a:gd name="connsiteY81" fmla="*/ 3298425 h 3729661"/>
              <a:gd name="connsiteX82" fmla="*/ 6144503 w 10832134"/>
              <a:gd name="connsiteY82" fmla="*/ 3250510 h 3729661"/>
              <a:gd name="connsiteX83" fmla="*/ 6387458 w 10832134"/>
              <a:gd name="connsiteY83" fmla="*/ 3170651 h 3729661"/>
              <a:gd name="connsiteX84" fmla="*/ 6252483 w 10832134"/>
              <a:gd name="connsiteY84" fmla="*/ 3106764 h 3729661"/>
              <a:gd name="connsiteX85" fmla="*/ 5429134 w 10832134"/>
              <a:gd name="connsiteY85" fmla="*/ 3026906 h 3729661"/>
              <a:gd name="connsiteX86" fmla="*/ 4981134 w 10832134"/>
              <a:gd name="connsiteY86" fmla="*/ 3014578 h 3729661"/>
              <a:gd name="connsiteX87" fmla="*/ 4988727 w 10832134"/>
              <a:gd name="connsiteY87" fmla="*/ 3010920 h 3729661"/>
              <a:gd name="connsiteX88" fmla="*/ 4902730 w 10832134"/>
              <a:gd name="connsiteY88" fmla="*/ 2994962 h 3729661"/>
              <a:gd name="connsiteX89" fmla="*/ 4848740 w 10832134"/>
              <a:gd name="connsiteY89" fmla="*/ 3010934 h 3729661"/>
              <a:gd name="connsiteX90" fmla="*/ 4981134 w 10832134"/>
              <a:gd name="connsiteY90" fmla="*/ 3014578 h 3729661"/>
              <a:gd name="connsiteX91" fmla="*/ 4889233 w 10832134"/>
              <a:gd name="connsiteY91" fmla="*/ 3058849 h 3729661"/>
              <a:gd name="connsiteX92" fmla="*/ 4727263 w 10832134"/>
              <a:gd name="connsiteY92" fmla="*/ 3106764 h 3729661"/>
              <a:gd name="connsiteX93" fmla="*/ 3714947 w 10832134"/>
              <a:gd name="connsiteY93" fmla="*/ 3506057 h 3729661"/>
              <a:gd name="connsiteX94" fmla="*/ 3067066 w 10832134"/>
              <a:gd name="connsiteY94" fmla="*/ 3729661 h 3729661"/>
              <a:gd name="connsiteX95" fmla="*/ 3188544 w 10832134"/>
              <a:gd name="connsiteY95" fmla="*/ 3617859 h 3729661"/>
              <a:gd name="connsiteX96" fmla="*/ 3647460 w 10832134"/>
              <a:gd name="connsiteY96" fmla="*/ 3458142 h 3729661"/>
              <a:gd name="connsiteX97" fmla="*/ 3782436 w 10832134"/>
              <a:gd name="connsiteY97" fmla="*/ 3410227 h 3729661"/>
              <a:gd name="connsiteX98" fmla="*/ 3849923 w 10832134"/>
              <a:gd name="connsiteY98" fmla="*/ 3394255 h 3729661"/>
              <a:gd name="connsiteX99" fmla="*/ 3957903 w 10832134"/>
              <a:gd name="connsiteY99" fmla="*/ 3346340 h 3729661"/>
              <a:gd name="connsiteX100" fmla="*/ 3728445 w 10832134"/>
              <a:gd name="connsiteY100" fmla="*/ 3378284 h 3729661"/>
              <a:gd name="connsiteX101" fmla="*/ 3647460 w 10832134"/>
              <a:gd name="connsiteY101" fmla="*/ 3410227 h 3729661"/>
              <a:gd name="connsiteX102" fmla="*/ 3539479 w 10832134"/>
              <a:gd name="connsiteY102" fmla="*/ 3442171 h 3729661"/>
              <a:gd name="connsiteX103" fmla="*/ 3444997 w 10832134"/>
              <a:gd name="connsiteY103" fmla="*/ 3490086 h 3729661"/>
              <a:gd name="connsiteX104" fmla="*/ 3148051 w 10832134"/>
              <a:gd name="connsiteY104" fmla="*/ 3585916 h 3729661"/>
              <a:gd name="connsiteX105" fmla="*/ 3107559 w 10832134"/>
              <a:gd name="connsiteY105" fmla="*/ 3569945 h 3729661"/>
              <a:gd name="connsiteX106" fmla="*/ 3200835 w 10832134"/>
              <a:gd name="connsiteY106" fmla="*/ 3442221 h 3729661"/>
              <a:gd name="connsiteX107" fmla="*/ 3227897 w 10832134"/>
              <a:gd name="connsiteY107" fmla="*/ 3426418 h 3729661"/>
              <a:gd name="connsiteX108" fmla="*/ 3253497 w 10832134"/>
              <a:gd name="connsiteY108" fmla="*/ 3416688 h 3729661"/>
              <a:gd name="connsiteX109" fmla="*/ 3364012 w 10832134"/>
              <a:gd name="connsiteY109" fmla="*/ 3362312 h 3729661"/>
              <a:gd name="connsiteX110" fmla="*/ 3323518 w 10832134"/>
              <a:gd name="connsiteY110" fmla="*/ 3378284 h 3729661"/>
              <a:gd name="connsiteX111" fmla="*/ 3269650 w 10832134"/>
              <a:gd name="connsiteY111" fmla="*/ 3402034 h 3729661"/>
              <a:gd name="connsiteX112" fmla="*/ 3227897 w 10832134"/>
              <a:gd name="connsiteY112" fmla="*/ 3426418 h 3729661"/>
              <a:gd name="connsiteX113" fmla="*/ 3226015 w 10832134"/>
              <a:gd name="connsiteY113" fmla="*/ 3427133 h 3729661"/>
              <a:gd name="connsiteX114" fmla="*/ 2972583 w 10832134"/>
              <a:gd name="connsiteY114" fmla="*/ 3474114 h 3729661"/>
              <a:gd name="connsiteX115" fmla="*/ 2392189 w 10832134"/>
              <a:gd name="connsiteY115" fmla="*/ 3617859 h 3729661"/>
              <a:gd name="connsiteX116" fmla="*/ 2054751 w 10832134"/>
              <a:gd name="connsiteY116" fmla="*/ 3601888 h 3729661"/>
              <a:gd name="connsiteX117" fmla="*/ 2081747 w 10832134"/>
              <a:gd name="connsiteY117" fmla="*/ 3522029 h 3729661"/>
              <a:gd name="connsiteX118" fmla="*/ 2297706 w 10832134"/>
              <a:gd name="connsiteY118" fmla="*/ 3362312 h 3729661"/>
              <a:gd name="connsiteX119" fmla="*/ 2810613 w 10832134"/>
              <a:gd name="connsiteY119" fmla="*/ 3090792 h 3729661"/>
              <a:gd name="connsiteX120" fmla="*/ 1136919 w 10832134"/>
              <a:gd name="connsiteY120" fmla="*/ 3074820 h 3729661"/>
              <a:gd name="connsiteX121" fmla="*/ 1177411 w 10832134"/>
              <a:gd name="connsiteY121" fmla="*/ 3010934 h 3729661"/>
              <a:gd name="connsiteX122" fmla="*/ 1217905 w 10832134"/>
              <a:gd name="connsiteY122" fmla="*/ 2978990 h 3729661"/>
              <a:gd name="connsiteX123" fmla="*/ 1366377 w 10832134"/>
              <a:gd name="connsiteY123" fmla="*/ 2931076 h 3729661"/>
              <a:gd name="connsiteX124" fmla="*/ 1501353 w 10832134"/>
              <a:gd name="connsiteY124" fmla="*/ 2867188 h 3729661"/>
              <a:gd name="connsiteX125" fmla="*/ 1636327 w 10832134"/>
              <a:gd name="connsiteY125" fmla="*/ 2851216 h 3729661"/>
              <a:gd name="connsiteX126" fmla="*/ 934456 w 10832134"/>
              <a:gd name="connsiteY126" fmla="*/ 2931076 h 3729661"/>
              <a:gd name="connsiteX127" fmla="*/ 354062 w 10832134"/>
              <a:gd name="connsiteY127" fmla="*/ 3090792 h 3729661"/>
              <a:gd name="connsiteX128" fmla="*/ 259580 w 10832134"/>
              <a:gd name="connsiteY128" fmla="*/ 3106764 h 3729661"/>
              <a:gd name="connsiteX129" fmla="*/ 205589 w 10832134"/>
              <a:gd name="connsiteY129" fmla="*/ 3090792 h 3729661"/>
              <a:gd name="connsiteX130" fmla="*/ 219087 w 10832134"/>
              <a:gd name="connsiteY130" fmla="*/ 3026906 h 3729661"/>
              <a:gd name="connsiteX131" fmla="*/ 286575 w 10832134"/>
              <a:gd name="connsiteY131" fmla="*/ 2915104 h 3729661"/>
              <a:gd name="connsiteX132" fmla="*/ 489037 w 10832134"/>
              <a:gd name="connsiteY132" fmla="*/ 2723442 h 3729661"/>
              <a:gd name="connsiteX133" fmla="*/ 637510 w 10832134"/>
              <a:gd name="connsiteY133" fmla="*/ 2659556 h 3729661"/>
              <a:gd name="connsiteX134" fmla="*/ 785983 w 10832134"/>
              <a:gd name="connsiteY134" fmla="*/ 2563726 h 3729661"/>
              <a:gd name="connsiteX135" fmla="*/ 1231402 w 10832134"/>
              <a:gd name="connsiteY135" fmla="*/ 2356093 h 3729661"/>
              <a:gd name="connsiteX136" fmla="*/ 1285392 w 10832134"/>
              <a:gd name="connsiteY136" fmla="*/ 2308178 h 3729661"/>
              <a:gd name="connsiteX137" fmla="*/ 610515 w 10832134"/>
              <a:gd name="connsiteY137" fmla="*/ 2324150 h 3729661"/>
              <a:gd name="connsiteX138" fmla="*/ 502535 w 10832134"/>
              <a:gd name="connsiteY138" fmla="*/ 2356093 h 3729661"/>
              <a:gd name="connsiteX139" fmla="*/ 462043 w 10832134"/>
              <a:gd name="connsiteY139" fmla="*/ 2324150 h 3729661"/>
              <a:gd name="connsiteX140" fmla="*/ 597017 w 10832134"/>
              <a:gd name="connsiteY140" fmla="*/ 2180404 h 3729661"/>
              <a:gd name="connsiteX141" fmla="*/ 691500 w 10832134"/>
              <a:gd name="connsiteY141" fmla="*/ 2148461 h 3729661"/>
              <a:gd name="connsiteX142" fmla="*/ 961451 w 10832134"/>
              <a:gd name="connsiteY142" fmla="*/ 2020687 h 3729661"/>
              <a:gd name="connsiteX143" fmla="*/ 1082929 w 10832134"/>
              <a:gd name="connsiteY143" fmla="*/ 1956800 h 3729661"/>
              <a:gd name="connsiteX144" fmla="*/ 785983 w 10832134"/>
              <a:gd name="connsiteY144" fmla="*/ 1972771 h 3729661"/>
              <a:gd name="connsiteX145" fmla="*/ 610515 w 10832134"/>
              <a:gd name="connsiteY145" fmla="*/ 2020687 h 3729661"/>
              <a:gd name="connsiteX146" fmla="*/ 543028 w 10832134"/>
              <a:gd name="connsiteY146" fmla="*/ 2004715 h 3729661"/>
              <a:gd name="connsiteX147" fmla="*/ 758989 w 10832134"/>
              <a:gd name="connsiteY147" fmla="*/ 1701253 h 3729661"/>
              <a:gd name="connsiteX148" fmla="*/ 961451 w 10832134"/>
              <a:gd name="connsiteY148" fmla="*/ 1557507 h 3729661"/>
              <a:gd name="connsiteX149" fmla="*/ 1015441 w 10832134"/>
              <a:gd name="connsiteY149" fmla="*/ 1525563 h 3729661"/>
              <a:gd name="connsiteX150" fmla="*/ 1069431 w 10832134"/>
              <a:gd name="connsiteY150" fmla="*/ 1477649 h 3729661"/>
              <a:gd name="connsiteX151" fmla="*/ 1109924 w 10832134"/>
              <a:gd name="connsiteY151" fmla="*/ 1445705 h 3729661"/>
              <a:gd name="connsiteX152" fmla="*/ 1069431 w 10832134"/>
              <a:gd name="connsiteY152" fmla="*/ 1493619 h 3729661"/>
              <a:gd name="connsiteX153" fmla="*/ 1204407 w 10832134"/>
              <a:gd name="connsiteY153" fmla="*/ 1413761 h 3729661"/>
              <a:gd name="connsiteX154" fmla="*/ 1420368 w 10832134"/>
              <a:gd name="connsiteY154" fmla="*/ 1317931 h 3729661"/>
              <a:gd name="connsiteX155" fmla="*/ 1501353 w 10832134"/>
              <a:gd name="connsiteY155" fmla="*/ 1270015 h 3729661"/>
              <a:gd name="connsiteX156" fmla="*/ 1568840 w 10832134"/>
              <a:gd name="connsiteY156" fmla="*/ 1238072 h 3729661"/>
              <a:gd name="connsiteX157" fmla="*/ 1595835 w 10832134"/>
              <a:gd name="connsiteY157" fmla="*/ 1158213 h 3729661"/>
              <a:gd name="connsiteX158" fmla="*/ 1487855 w 10832134"/>
              <a:gd name="connsiteY158" fmla="*/ 1174185 h 3729661"/>
              <a:gd name="connsiteX159" fmla="*/ 1298889 w 10832134"/>
              <a:gd name="connsiteY159" fmla="*/ 1222101 h 3729661"/>
              <a:gd name="connsiteX160" fmla="*/ 1231402 w 10832134"/>
              <a:gd name="connsiteY160" fmla="*/ 1254044 h 3729661"/>
              <a:gd name="connsiteX161" fmla="*/ 1339382 w 10832134"/>
              <a:gd name="connsiteY161" fmla="*/ 1046411 h 3729661"/>
              <a:gd name="connsiteX162" fmla="*/ 1379874 w 10832134"/>
              <a:gd name="connsiteY162" fmla="*/ 998496 h 3729661"/>
              <a:gd name="connsiteX163" fmla="*/ 1271894 w 10832134"/>
              <a:gd name="connsiteY163" fmla="*/ 1046411 h 3729661"/>
              <a:gd name="connsiteX164" fmla="*/ 934456 w 10832134"/>
              <a:gd name="connsiteY164" fmla="*/ 1206129 h 3729661"/>
              <a:gd name="connsiteX165" fmla="*/ 340565 w 10832134"/>
              <a:gd name="connsiteY165" fmla="*/ 1381817 h 3729661"/>
              <a:gd name="connsiteX166" fmla="*/ 43619 w 10832134"/>
              <a:gd name="connsiteY166" fmla="*/ 1477649 h 3729661"/>
              <a:gd name="connsiteX167" fmla="*/ 381058 w 10832134"/>
              <a:gd name="connsiteY167" fmla="*/ 1238072 h 3729661"/>
              <a:gd name="connsiteX168" fmla="*/ 475540 w 10832134"/>
              <a:gd name="connsiteY168" fmla="*/ 1190157 h 3729661"/>
              <a:gd name="connsiteX169" fmla="*/ 597017 w 10832134"/>
              <a:gd name="connsiteY169" fmla="*/ 1142242 h 3729661"/>
              <a:gd name="connsiteX170" fmla="*/ 629232 w 10832134"/>
              <a:gd name="connsiteY170" fmla="*/ 1116611 h 3729661"/>
              <a:gd name="connsiteX171" fmla="*/ 642379 w 10832134"/>
              <a:gd name="connsiteY171" fmla="*/ 1105868 h 3729661"/>
              <a:gd name="connsiteX172" fmla="*/ 639116 w 10832134"/>
              <a:gd name="connsiteY172" fmla="*/ 1108751 h 3729661"/>
              <a:gd name="connsiteX173" fmla="*/ 678003 w 10832134"/>
              <a:gd name="connsiteY173" fmla="*/ 1094327 h 3729661"/>
              <a:gd name="connsiteX174" fmla="*/ 718496 w 10832134"/>
              <a:gd name="connsiteY174" fmla="*/ 1062383 h 3729661"/>
              <a:gd name="connsiteX175" fmla="*/ 812978 w 10832134"/>
              <a:gd name="connsiteY175" fmla="*/ 1046411 h 3729661"/>
              <a:gd name="connsiteX176" fmla="*/ 934456 w 10832134"/>
              <a:gd name="connsiteY176" fmla="*/ 998496 h 3729661"/>
              <a:gd name="connsiteX177" fmla="*/ 1015441 w 10832134"/>
              <a:gd name="connsiteY177" fmla="*/ 966553 h 3729661"/>
              <a:gd name="connsiteX178" fmla="*/ 1082929 w 10832134"/>
              <a:gd name="connsiteY178" fmla="*/ 950581 h 3729661"/>
              <a:gd name="connsiteX179" fmla="*/ 1123422 w 10832134"/>
              <a:gd name="connsiteY179" fmla="*/ 934609 h 3729661"/>
              <a:gd name="connsiteX180" fmla="*/ 1190909 w 10832134"/>
              <a:gd name="connsiteY180" fmla="*/ 918638 h 3729661"/>
              <a:gd name="connsiteX181" fmla="*/ 1231402 w 10832134"/>
              <a:gd name="connsiteY181" fmla="*/ 902666 h 3729661"/>
              <a:gd name="connsiteX182" fmla="*/ 1285392 w 10832134"/>
              <a:gd name="connsiteY182" fmla="*/ 886694 h 3729661"/>
              <a:gd name="connsiteX183" fmla="*/ 1433864 w 10832134"/>
              <a:gd name="connsiteY183" fmla="*/ 790864 h 3729661"/>
              <a:gd name="connsiteX184" fmla="*/ 1487855 w 10832134"/>
              <a:gd name="connsiteY184" fmla="*/ 774892 h 3729661"/>
              <a:gd name="connsiteX185" fmla="*/ 1555342 w 10832134"/>
              <a:gd name="connsiteY185" fmla="*/ 631146 h 3729661"/>
              <a:gd name="connsiteX186" fmla="*/ 1514850 w 10832134"/>
              <a:gd name="connsiteY186" fmla="*/ 583232 h 3729661"/>
              <a:gd name="connsiteX187" fmla="*/ 1573562 w 10832134"/>
              <a:gd name="connsiteY187" fmla="*/ 555289 h 3729661"/>
              <a:gd name="connsiteX188" fmla="*/ 1588854 w 10832134"/>
              <a:gd name="connsiteY188" fmla="*/ 547876 h 3729661"/>
              <a:gd name="connsiteX189" fmla="*/ 1576963 w 10832134"/>
              <a:gd name="connsiteY189" fmla="*/ 554338 h 3729661"/>
              <a:gd name="connsiteX190" fmla="*/ 1636327 w 10832134"/>
              <a:gd name="connsiteY190" fmla="*/ 535316 h 3729661"/>
              <a:gd name="connsiteX191" fmla="*/ 1919775 w 10832134"/>
              <a:gd name="connsiteY191" fmla="*/ 423514 h 3729661"/>
              <a:gd name="connsiteX192" fmla="*/ 2027756 w 10832134"/>
              <a:gd name="connsiteY192" fmla="*/ 391570 h 3729661"/>
              <a:gd name="connsiteX193" fmla="*/ 2257214 w 10832134"/>
              <a:gd name="connsiteY193" fmla="*/ 311712 h 3729661"/>
              <a:gd name="connsiteX194" fmla="*/ 2338199 w 10832134"/>
              <a:gd name="connsiteY194" fmla="*/ 279768 h 3729661"/>
              <a:gd name="connsiteX195" fmla="*/ 2392189 w 10832134"/>
              <a:gd name="connsiteY195" fmla="*/ 247825 h 3729661"/>
              <a:gd name="connsiteX196" fmla="*/ 2513667 w 10832134"/>
              <a:gd name="connsiteY196" fmla="*/ 215882 h 3729661"/>
              <a:gd name="connsiteX197" fmla="*/ 2662140 w 10832134"/>
              <a:gd name="connsiteY197" fmla="*/ 247825 h 3729661"/>
              <a:gd name="connsiteX198" fmla="*/ 3930908 w 10832134"/>
              <a:gd name="connsiteY198" fmla="*/ 263796 h 3729661"/>
              <a:gd name="connsiteX199" fmla="*/ 3890415 w 10832134"/>
              <a:gd name="connsiteY199" fmla="*/ 343656 h 3729661"/>
              <a:gd name="connsiteX200" fmla="*/ 3822928 w 10832134"/>
              <a:gd name="connsiteY200" fmla="*/ 391570 h 3729661"/>
              <a:gd name="connsiteX201" fmla="*/ 3741942 w 10832134"/>
              <a:gd name="connsiteY201" fmla="*/ 455458 h 3729661"/>
              <a:gd name="connsiteX202" fmla="*/ 3674455 w 10832134"/>
              <a:gd name="connsiteY202" fmla="*/ 487400 h 3729661"/>
              <a:gd name="connsiteX203" fmla="*/ 3768938 w 10832134"/>
              <a:gd name="connsiteY203" fmla="*/ 471430 h 3729661"/>
              <a:gd name="connsiteX204" fmla="*/ 3930908 w 10832134"/>
              <a:gd name="connsiteY204" fmla="*/ 391570 h 3729661"/>
              <a:gd name="connsiteX205" fmla="*/ 3998395 w 10832134"/>
              <a:gd name="connsiteY205" fmla="*/ 359628 h 3729661"/>
              <a:gd name="connsiteX206" fmla="*/ 4038888 w 10832134"/>
              <a:gd name="connsiteY206" fmla="*/ 407542 h 3729661"/>
              <a:gd name="connsiteX207" fmla="*/ 4362828 w 10832134"/>
              <a:gd name="connsiteY207" fmla="*/ 375598 h 3729661"/>
              <a:gd name="connsiteX208" fmla="*/ 4619282 w 10832134"/>
              <a:gd name="connsiteY208" fmla="*/ 359628 h 3729661"/>
              <a:gd name="connsiteX209" fmla="*/ 4713765 w 10832134"/>
              <a:gd name="connsiteY209" fmla="*/ 327684 h 3729661"/>
              <a:gd name="connsiteX210" fmla="*/ 4781252 w 10832134"/>
              <a:gd name="connsiteY210" fmla="*/ 311712 h 3729661"/>
              <a:gd name="connsiteX211" fmla="*/ 4686769 w 10832134"/>
              <a:gd name="connsiteY211" fmla="*/ 391570 h 3729661"/>
              <a:gd name="connsiteX212" fmla="*/ 4754257 w 10832134"/>
              <a:gd name="connsiteY212" fmla="*/ 439486 h 3729661"/>
              <a:gd name="connsiteX213" fmla="*/ 4848740 w 10832134"/>
              <a:gd name="connsiteY213" fmla="*/ 391570 h 3729661"/>
              <a:gd name="connsiteX214" fmla="*/ 4943222 w 10832134"/>
              <a:gd name="connsiteY214" fmla="*/ 375598 h 3729661"/>
              <a:gd name="connsiteX215" fmla="*/ 5051203 w 10832134"/>
              <a:gd name="connsiteY215" fmla="*/ 327684 h 3729661"/>
              <a:gd name="connsiteX216" fmla="*/ 5132188 w 10832134"/>
              <a:gd name="connsiteY216" fmla="*/ 311712 h 3729661"/>
              <a:gd name="connsiteX217" fmla="*/ 5172681 w 10832134"/>
              <a:gd name="connsiteY217" fmla="*/ 295740 h 3729661"/>
              <a:gd name="connsiteX218" fmla="*/ 5240168 w 10832134"/>
              <a:gd name="connsiteY218" fmla="*/ 279768 h 3729661"/>
              <a:gd name="connsiteX219" fmla="*/ 5118690 w 10832134"/>
              <a:gd name="connsiteY219" fmla="*/ 375598 h 3729661"/>
              <a:gd name="connsiteX220" fmla="*/ 5051203 w 10832134"/>
              <a:gd name="connsiteY220" fmla="*/ 407542 h 3729661"/>
              <a:gd name="connsiteX221" fmla="*/ 5240168 w 10832134"/>
              <a:gd name="connsiteY221" fmla="*/ 391570 h 3729661"/>
              <a:gd name="connsiteX222" fmla="*/ 5456129 w 10832134"/>
              <a:gd name="connsiteY222" fmla="*/ 311712 h 3729661"/>
              <a:gd name="connsiteX223" fmla="*/ 5591104 w 10832134"/>
              <a:gd name="connsiteY223" fmla="*/ 295740 h 3729661"/>
              <a:gd name="connsiteX224" fmla="*/ 5712582 w 10832134"/>
              <a:gd name="connsiteY224" fmla="*/ 247825 h 3729661"/>
              <a:gd name="connsiteX225" fmla="*/ 5928542 w 10832134"/>
              <a:gd name="connsiteY225" fmla="*/ 199910 h 3729661"/>
              <a:gd name="connsiteX226" fmla="*/ 6063517 w 10832134"/>
              <a:gd name="connsiteY226" fmla="*/ 247825 h 3729661"/>
              <a:gd name="connsiteX227" fmla="*/ 6158000 w 10832134"/>
              <a:gd name="connsiteY227" fmla="*/ 215882 h 3729661"/>
              <a:gd name="connsiteX228" fmla="*/ 6279478 w 10832134"/>
              <a:gd name="connsiteY228" fmla="*/ 199910 h 3729661"/>
              <a:gd name="connsiteX229" fmla="*/ 6522434 w 10832134"/>
              <a:gd name="connsiteY229" fmla="*/ 120051 h 3729661"/>
              <a:gd name="connsiteX230" fmla="*/ 6643911 w 10832134"/>
              <a:gd name="connsiteY230" fmla="*/ 104080 h 3729661"/>
              <a:gd name="connsiteX231" fmla="*/ 6697902 w 10832134"/>
              <a:gd name="connsiteY231" fmla="*/ 72136 h 3729661"/>
              <a:gd name="connsiteX232" fmla="*/ 6576424 w 10832134"/>
              <a:gd name="connsiteY232" fmla="*/ 215882 h 3729661"/>
              <a:gd name="connsiteX233" fmla="*/ 6684404 w 10832134"/>
              <a:gd name="connsiteY233" fmla="*/ 231853 h 3729661"/>
              <a:gd name="connsiteX234" fmla="*/ 7183813 w 10832134"/>
              <a:gd name="connsiteY234" fmla="*/ 88108 h 3729661"/>
              <a:gd name="connsiteX235" fmla="*/ 7345783 w 10832134"/>
              <a:gd name="connsiteY235" fmla="*/ 72136 h 3729661"/>
              <a:gd name="connsiteX236" fmla="*/ 7541041 w 10832134"/>
              <a:gd name="connsiteY236" fmla="*/ 1 h 372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0832134" h="3729661">
                <a:moveTo>
                  <a:pt x="5520677" y="3429456"/>
                </a:moveTo>
                <a:lnTo>
                  <a:pt x="5348148" y="3474114"/>
                </a:lnTo>
                <a:cubicBezTo>
                  <a:pt x="5297131" y="3489558"/>
                  <a:pt x="5250056" y="3519857"/>
                  <a:pt x="5199676" y="3538001"/>
                </a:cubicBezTo>
                <a:cubicBezTo>
                  <a:pt x="5146436" y="3557175"/>
                  <a:pt x="5090774" y="3566086"/>
                  <a:pt x="5037705" y="3585916"/>
                </a:cubicBezTo>
                <a:cubicBezTo>
                  <a:pt x="4993901" y="3602284"/>
                  <a:pt x="4871955" y="3675995"/>
                  <a:pt x="4997213" y="3601888"/>
                </a:cubicBezTo>
                <a:cubicBezTo>
                  <a:pt x="5081241" y="3552174"/>
                  <a:pt x="5177724" y="3540074"/>
                  <a:pt x="5267163" y="3506057"/>
                </a:cubicBezTo>
                <a:cubicBezTo>
                  <a:pt x="5303760" y="3492138"/>
                  <a:pt x="5339151" y="3474114"/>
                  <a:pt x="5375144" y="3458142"/>
                </a:cubicBezTo>
                <a:cubicBezTo>
                  <a:pt x="5434242" y="3446487"/>
                  <a:pt x="5476415" y="3438141"/>
                  <a:pt x="5507087" y="3432097"/>
                </a:cubicBezTo>
                <a:close/>
                <a:moveTo>
                  <a:pt x="10148916" y="2847742"/>
                </a:moveTo>
                <a:lnTo>
                  <a:pt x="10315239" y="2851216"/>
                </a:lnTo>
                <a:cubicBezTo>
                  <a:pt x="10292744" y="2856540"/>
                  <a:pt x="10270008" y="2860604"/>
                  <a:pt x="10247752" y="2867188"/>
                </a:cubicBezTo>
                <a:cubicBezTo>
                  <a:pt x="10233949" y="2871272"/>
                  <a:pt x="10221487" y="2883160"/>
                  <a:pt x="10207260" y="2883160"/>
                </a:cubicBezTo>
                <a:cubicBezTo>
                  <a:pt x="10184318" y="2883160"/>
                  <a:pt x="10139771" y="2894335"/>
                  <a:pt x="10139771" y="2867188"/>
                </a:cubicBezTo>
                <a:cubicBezTo>
                  <a:pt x="10139771" y="2859427"/>
                  <a:pt x="10142583" y="2853550"/>
                  <a:pt x="10147152" y="2848851"/>
                </a:cubicBezTo>
                <a:close/>
                <a:moveTo>
                  <a:pt x="644171" y="1104286"/>
                </a:moveTo>
                <a:cubicBezTo>
                  <a:pt x="645143" y="1103487"/>
                  <a:pt x="645063" y="1103624"/>
                  <a:pt x="642913" y="1105433"/>
                </a:cubicBezTo>
                <a:lnTo>
                  <a:pt x="642379" y="1105868"/>
                </a:lnTo>
                <a:close/>
                <a:moveTo>
                  <a:pt x="1600136" y="542269"/>
                </a:moveTo>
                <a:cubicBezTo>
                  <a:pt x="1602232" y="541280"/>
                  <a:pt x="1602255" y="541335"/>
                  <a:pt x="1598421" y="543238"/>
                </a:cubicBezTo>
                <a:lnTo>
                  <a:pt x="1588854" y="547876"/>
                </a:lnTo>
                <a:lnTo>
                  <a:pt x="1589413" y="547572"/>
                </a:lnTo>
                <a:cubicBezTo>
                  <a:pt x="1593870" y="545294"/>
                  <a:pt x="1598039" y="543259"/>
                  <a:pt x="1600136" y="542269"/>
                </a:cubicBezTo>
                <a:close/>
                <a:moveTo>
                  <a:pt x="7541041" y="1"/>
                </a:moveTo>
                <a:cubicBezTo>
                  <a:pt x="7553089" y="30"/>
                  <a:pt x="7557099" y="6763"/>
                  <a:pt x="7548246" y="24221"/>
                </a:cubicBezTo>
                <a:cubicBezTo>
                  <a:pt x="7534749" y="50840"/>
                  <a:pt x="7527497" y="83637"/>
                  <a:pt x="7507753" y="104080"/>
                </a:cubicBezTo>
                <a:cubicBezTo>
                  <a:pt x="7489519" y="122959"/>
                  <a:pt x="7461937" y="123202"/>
                  <a:pt x="7440266" y="136023"/>
                </a:cubicBezTo>
                <a:cubicBezTo>
                  <a:pt x="7416801" y="149907"/>
                  <a:pt x="7395711" y="168862"/>
                  <a:pt x="7372778" y="183938"/>
                </a:cubicBezTo>
                <a:cubicBezTo>
                  <a:pt x="7355189" y="195501"/>
                  <a:pt x="7337282" y="206502"/>
                  <a:pt x="7318788" y="215882"/>
                </a:cubicBezTo>
                <a:cubicBezTo>
                  <a:pt x="7305711" y="222513"/>
                  <a:pt x="7264069" y="231853"/>
                  <a:pt x="7278296" y="231853"/>
                </a:cubicBezTo>
                <a:cubicBezTo>
                  <a:pt x="7332472" y="231853"/>
                  <a:pt x="7386276" y="221205"/>
                  <a:pt x="7440266" y="215882"/>
                </a:cubicBezTo>
                <a:cubicBezTo>
                  <a:pt x="7485258" y="199910"/>
                  <a:pt x="7531004" y="186661"/>
                  <a:pt x="7575241" y="167966"/>
                </a:cubicBezTo>
                <a:cubicBezTo>
                  <a:pt x="7739928" y="98367"/>
                  <a:pt x="7522952" y="167465"/>
                  <a:pt x="7683221" y="120051"/>
                </a:cubicBezTo>
                <a:cubicBezTo>
                  <a:pt x="7669723" y="130699"/>
                  <a:pt x="7655191" y="139706"/>
                  <a:pt x="7642729" y="151994"/>
                </a:cubicBezTo>
                <a:cubicBezTo>
                  <a:pt x="7516358" y="276607"/>
                  <a:pt x="7687814" y="194847"/>
                  <a:pt x="7872186" y="183938"/>
                </a:cubicBezTo>
                <a:cubicBezTo>
                  <a:pt x="7939674" y="173290"/>
                  <a:pt x="8006952" y="160577"/>
                  <a:pt x="8074649" y="151994"/>
                </a:cubicBezTo>
                <a:cubicBezTo>
                  <a:pt x="8289644" y="124737"/>
                  <a:pt x="8188319" y="160399"/>
                  <a:pt x="8290610" y="120051"/>
                </a:cubicBezTo>
                <a:cubicBezTo>
                  <a:pt x="8281611" y="146671"/>
                  <a:pt x="8277697" y="176580"/>
                  <a:pt x="8263615" y="199910"/>
                </a:cubicBezTo>
                <a:cubicBezTo>
                  <a:pt x="8242125" y="235511"/>
                  <a:pt x="8211463" y="230767"/>
                  <a:pt x="8182630" y="247825"/>
                </a:cubicBezTo>
                <a:cubicBezTo>
                  <a:pt x="8168121" y="256410"/>
                  <a:pt x="8155635" y="269121"/>
                  <a:pt x="8142137" y="279768"/>
                </a:cubicBezTo>
                <a:cubicBezTo>
                  <a:pt x="8187921" y="315886"/>
                  <a:pt x="8211377" y="341421"/>
                  <a:pt x="8277113" y="343656"/>
                </a:cubicBezTo>
                <a:cubicBezTo>
                  <a:pt x="9028286" y="369197"/>
                  <a:pt x="10531200" y="391570"/>
                  <a:pt x="10531200" y="391570"/>
                </a:cubicBezTo>
                <a:lnTo>
                  <a:pt x="10679673" y="407542"/>
                </a:lnTo>
                <a:cubicBezTo>
                  <a:pt x="10696266" y="417359"/>
                  <a:pt x="10677087" y="453676"/>
                  <a:pt x="10666175" y="471430"/>
                </a:cubicBezTo>
                <a:cubicBezTo>
                  <a:pt x="10639349" y="515078"/>
                  <a:pt x="10549535" y="609983"/>
                  <a:pt x="10504204" y="647118"/>
                </a:cubicBezTo>
                <a:cubicBezTo>
                  <a:pt x="10410841" y="723602"/>
                  <a:pt x="10322322" y="810630"/>
                  <a:pt x="10220756" y="870722"/>
                </a:cubicBezTo>
                <a:cubicBezTo>
                  <a:pt x="10193761" y="886694"/>
                  <a:pt x="10167247" y="903859"/>
                  <a:pt x="10139771" y="918638"/>
                </a:cubicBezTo>
                <a:cubicBezTo>
                  <a:pt x="10117714" y="930502"/>
                  <a:pt x="10093464" y="936657"/>
                  <a:pt x="10072284" y="950581"/>
                </a:cubicBezTo>
                <a:cubicBezTo>
                  <a:pt x="9949708" y="1031162"/>
                  <a:pt x="10075816" y="975808"/>
                  <a:pt x="9977801" y="1014468"/>
                </a:cubicBezTo>
                <a:cubicBezTo>
                  <a:pt x="10242848" y="1171281"/>
                  <a:pt x="9820015" y="932522"/>
                  <a:pt x="10679673" y="1062383"/>
                </a:cubicBezTo>
                <a:cubicBezTo>
                  <a:pt x="10702430" y="1065821"/>
                  <a:pt x="10674696" y="1117037"/>
                  <a:pt x="10666175" y="1142242"/>
                </a:cubicBezTo>
                <a:cubicBezTo>
                  <a:pt x="10656432" y="1171066"/>
                  <a:pt x="10644233" y="1200150"/>
                  <a:pt x="10625682" y="1222101"/>
                </a:cubicBezTo>
                <a:cubicBezTo>
                  <a:pt x="10555764" y="1304836"/>
                  <a:pt x="10487914" y="1330497"/>
                  <a:pt x="10409722" y="1397789"/>
                </a:cubicBezTo>
                <a:cubicBezTo>
                  <a:pt x="10013505" y="1738768"/>
                  <a:pt x="10326794" y="1489829"/>
                  <a:pt x="10180264" y="1605421"/>
                </a:cubicBezTo>
                <a:cubicBezTo>
                  <a:pt x="10084323" y="1832478"/>
                  <a:pt x="10178510" y="1561213"/>
                  <a:pt x="10571693" y="1685281"/>
                </a:cubicBezTo>
                <a:cubicBezTo>
                  <a:pt x="10602433" y="1694980"/>
                  <a:pt x="10579477" y="1769101"/>
                  <a:pt x="10558195" y="1797083"/>
                </a:cubicBezTo>
                <a:cubicBezTo>
                  <a:pt x="10430643" y="1964785"/>
                  <a:pt x="10387651" y="1976830"/>
                  <a:pt x="10261249" y="2036659"/>
                </a:cubicBezTo>
                <a:cubicBezTo>
                  <a:pt x="10252250" y="2057955"/>
                  <a:pt x="10230308" y="2077198"/>
                  <a:pt x="10234254" y="2100545"/>
                </a:cubicBezTo>
                <a:cubicBezTo>
                  <a:pt x="10237044" y="2117054"/>
                  <a:pt x="10260543" y="2115556"/>
                  <a:pt x="10274747" y="2116517"/>
                </a:cubicBezTo>
                <a:cubicBezTo>
                  <a:pt x="10418556" y="2126241"/>
                  <a:pt x="10562694" y="2127166"/>
                  <a:pt x="10706667" y="2132489"/>
                </a:cubicBezTo>
                <a:cubicBezTo>
                  <a:pt x="10764588" y="2155335"/>
                  <a:pt x="10777691" y="2143043"/>
                  <a:pt x="10733663" y="2260263"/>
                </a:cubicBezTo>
                <a:cubicBezTo>
                  <a:pt x="10727075" y="2277804"/>
                  <a:pt x="10705632" y="2279917"/>
                  <a:pt x="10693170" y="2292206"/>
                </a:cubicBezTo>
                <a:cubicBezTo>
                  <a:pt x="10678506" y="2306666"/>
                  <a:pt x="10667171" y="2325422"/>
                  <a:pt x="10652678" y="2340121"/>
                </a:cubicBezTo>
                <a:cubicBezTo>
                  <a:pt x="10623389" y="2369828"/>
                  <a:pt x="10590234" y="2394704"/>
                  <a:pt x="10558195" y="2419980"/>
                </a:cubicBezTo>
                <a:cubicBezTo>
                  <a:pt x="10585190" y="2430628"/>
                  <a:pt x="10611040" y="2446929"/>
                  <a:pt x="10639180" y="2451924"/>
                </a:cubicBezTo>
                <a:cubicBezTo>
                  <a:pt x="10701630" y="2463008"/>
                  <a:pt x="10859105" y="2402767"/>
                  <a:pt x="10828146" y="2467895"/>
                </a:cubicBezTo>
                <a:cubicBezTo>
                  <a:pt x="10767577" y="2595311"/>
                  <a:pt x="10624767" y="2634528"/>
                  <a:pt x="10517702" y="2707472"/>
                </a:cubicBezTo>
                <a:cubicBezTo>
                  <a:pt x="10502808" y="2717619"/>
                  <a:pt x="10342669" y="2792125"/>
                  <a:pt x="10301742" y="2803302"/>
                </a:cubicBezTo>
                <a:cubicBezTo>
                  <a:pt x="10270743" y="2811766"/>
                  <a:pt x="10238754" y="2813950"/>
                  <a:pt x="10207260" y="2819274"/>
                </a:cubicBezTo>
                <a:cubicBezTo>
                  <a:pt x="10196011" y="2827260"/>
                  <a:pt x="10179139" y="2831477"/>
                  <a:pt x="10165079" y="2837579"/>
                </a:cubicBezTo>
                <a:lnTo>
                  <a:pt x="10148916" y="2847742"/>
                </a:lnTo>
                <a:lnTo>
                  <a:pt x="10092374" y="2846561"/>
                </a:lnTo>
                <a:cubicBezTo>
                  <a:pt x="10018085" y="2845009"/>
                  <a:pt x="9943849" y="2842347"/>
                  <a:pt x="9869821" y="2835244"/>
                </a:cubicBezTo>
                <a:cubicBezTo>
                  <a:pt x="9849766" y="2833320"/>
                  <a:pt x="9835946" y="2802706"/>
                  <a:pt x="9815831" y="2803302"/>
                </a:cubicBezTo>
                <a:cubicBezTo>
                  <a:pt x="9473528" y="2813428"/>
                  <a:pt x="9131957" y="2845893"/>
                  <a:pt x="8790019" y="2867188"/>
                </a:cubicBezTo>
                <a:lnTo>
                  <a:pt x="7480758" y="3106764"/>
                </a:lnTo>
                <a:cubicBezTo>
                  <a:pt x="6536683" y="3275221"/>
                  <a:pt x="7598917" y="3077893"/>
                  <a:pt x="6751891" y="3218566"/>
                </a:cubicBezTo>
                <a:cubicBezTo>
                  <a:pt x="6607585" y="3242532"/>
                  <a:pt x="6464195" y="3273774"/>
                  <a:pt x="6319971" y="3298425"/>
                </a:cubicBezTo>
                <a:cubicBezTo>
                  <a:pt x="5508175" y="3437179"/>
                  <a:pt x="5648547" y="3405195"/>
                  <a:pt x="5570016" y="3419867"/>
                </a:cubicBezTo>
                <a:lnTo>
                  <a:pt x="5520677" y="3429456"/>
                </a:lnTo>
                <a:lnTo>
                  <a:pt x="5564109" y="3418213"/>
                </a:lnTo>
                <a:cubicBezTo>
                  <a:pt x="5636394" y="3401068"/>
                  <a:pt x="5708679" y="3383923"/>
                  <a:pt x="5780069" y="3362312"/>
                </a:cubicBezTo>
                <a:cubicBezTo>
                  <a:pt x="5831088" y="3346869"/>
                  <a:pt x="5877566" y="3314063"/>
                  <a:pt x="5928542" y="3298425"/>
                </a:cubicBezTo>
                <a:cubicBezTo>
                  <a:pt x="5999440" y="3276674"/>
                  <a:pt x="6073060" y="3269600"/>
                  <a:pt x="6144503" y="3250510"/>
                </a:cubicBezTo>
                <a:cubicBezTo>
                  <a:pt x="6278545" y="3214694"/>
                  <a:pt x="6297441" y="3206156"/>
                  <a:pt x="6387458" y="3170651"/>
                </a:cubicBezTo>
                <a:cubicBezTo>
                  <a:pt x="6335500" y="3129664"/>
                  <a:pt x="6330684" y="3118835"/>
                  <a:pt x="6252483" y="3106764"/>
                </a:cubicBezTo>
                <a:cubicBezTo>
                  <a:pt x="5926396" y="3056435"/>
                  <a:pt x="5734391" y="3038020"/>
                  <a:pt x="5429134" y="3026906"/>
                </a:cubicBezTo>
                <a:lnTo>
                  <a:pt x="4981134" y="3014578"/>
                </a:lnTo>
                <a:lnTo>
                  <a:pt x="4988727" y="3010920"/>
                </a:lnTo>
                <a:cubicBezTo>
                  <a:pt x="5164024" y="2921393"/>
                  <a:pt x="4965582" y="2979025"/>
                  <a:pt x="4902730" y="2994962"/>
                </a:cubicBezTo>
                <a:cubicBezTo>
                  <a:pt x="4884591" y="2999562"/>
                  <a:pt x="4866736" y="3005610"/>
                  <a:pt x="4848740" y="3010934"/>
                </a:cubicBezTo>
                <a:lnTo>
                  <a:pt x="4981134" y="3014578"/>
                </a:lnTo>
                <a:lnTo>
                  <a:pt x="4889233" y="3058849"/>
                </a:lnTo>
                <a:cubicBezTo>
                  <a:pt x="4837408" y="3082845"/>
                  <a:pt x="4781252" y="3090792"/>
                  <a:pt x="4727263" y="3106764"/>
                </a:cubicBezTo>
                <a:cubicBezTo>
                  <a:pt x="4307919" y="3422534"/>
                  <a:pt x="4729664" y="3128686"/>
                  <a:pt x="3714947" y="3506057"/>
                </a:cubicBezTo>
                <a:cubicBezTo>
                  <a:pt x="3185268" y="3703043"/>
                  <a:pt x="3403372" y="3637827"/>
                  <a:pt x="3067066" y="3729661"/>
                </a:cubicBezTo>
                <a:cubicBezTo>
                  <a:pt x="3107751" y="3633377"/>
                  <a:pt x="3078350" y="3668567"/>
                  <a:pt x="3188544" y="3617859"/>
                </a:cubicBezTo>
                <a:cubicBezTo>
                  <a:pt x="3401558" y="3519835"/>
                  <a:pt x="3359095" y="3551203"/>
                  <a:pt x="3647460" y="3458142"/>
                </a:cubicBezTo>
                <a:cubicBezTo>
                  <a:pt x="3692777" y="3443518"/>
                  <a:pt x="3737049" y="3424549"/>
                  <a:pt x="3782436" y="3410227"/>
                </a:cubicBezTo>
                <a:cubicBezTo>
                  <a:pt x="3804602" y="3403232"/>
                  <a:pt x="3827996" y="3402238"/>
                  <a:pt x="3849923" y="3394255"/>
                </a:cubicBezTo>
                <a:cubicBezTo>
                  <a:pt x="3886664" y="3380877"/>
                  <a:pt x="3996109" y="3351363"/>
                  <a:pt x="3957903" y="3346340"/>
                </a:cubicBezTo>
                <a:lnTo>
                  <a:pt x="3728445" y="3378284"/>
                </a:lnTo>
                <a:cubicBezTo>
                  <a:pt x="3701449" y="3388931"/>
                  <a:pt x="3674820" y="3400977"/>
                  <a:pt x="3647460" y="3410227"/>
                </a:cubicBezTo>
                <a:cubicBezTo>
                  <a:pt x="3611786" y="3422287"/>
                  <a:pt x="3574677" y="3428287"/>
                  <a:pt x="3539479" y="3442171"/>
                </a:cubicBezTo>
                <a:cubicBezTo>
                  <a:pt x="3506973" y="3454993"/>
                  <a:pt x="3477721" y="3478069"/>
                  <a:pt x="3444997" y="3490086"/>
                </a:cubicBezTo>
                <a:cubicBezTo>
                  <a:pt x="3347010" y="3526070"/>
                  <a:pt x="3247032" y="3553973"/>
                  <a:pt x="3148051" y="3585916"/>
                </a:cubicBezTo>
                <a:cubicBezTo>
                  <a:pt x="3134553" y="3580593"/>
                  <a:pt x="3105547" y="3586611"/>
                  <a:pt x="3107559" y="3569945"/>
                </a:cubicBezTo>
                <a:cubicBezTo>
                  <a:pt x="3113929" y="3517175"/>
                  <a:pt x="3154932" y="3474383"/>
                  <a:pt x="3200835" y="3442221"/>
                </a:cubicBezTo>
                <a:lnTo>
                  <a:pt x="3227897" y="3426418"/>
                </a:lnTo>
                <a:lnTo>
                  <a:pt x="3253497" y="3416688"/>
                </a:lnTo>
                <a:cubicBezTo>
                  <a:pt x="3275803" y="3406906"/>
                  <a:pt x="3308266" y="3390582"/>
                  <a:pt x="3364012" y="3362312"/>
                </a:cubicBezTo>
                <a:cubicBezTo>
                  <a:pt x="3377089" y="3355680"/>
                  <a:pt x="3337016" y="3372961"/>
                  <a:pt x="3323518" y="3378284"/>
                </a:cubicBezTo>
                <a:cubicBezTo>
                  <a:pt x="3310531" y="3383407"/>
                  <a:pt x="3291336" y="3391351"/>
                  <a:pt x="3269650" y="3402034"/>
                </a:cubicBezTo>
                <a:lnTo>
                  <a:pt x="3227897" y="3426418"/>
                </a:lnTo>
                <a:lnTo>
                  <a:pt x="3226015" y="3427133"/>
                </a:lnTo>
                <a:cubicBezTo>
                  <a:pt x="3187438" y="3438618"/>
                  <a:pt x="3171323" y="3426121"/>
                  <a:pt x="2972583" y="3474114"/>
                </a:cubicBezTo>
                <a:cubicBezTo>
                  <a:pt x="2240718" y="3650854"/>
                  <a:pt x="2819631" y="3540046"/>
                  <a:pt x="2392189" y="3617859"/>
                </a:cubicBezTo>
                <a:cubicBezTo>
                  <a:pt x="2279710" y="3612535"/>
                  <a:pt x="2163675" y="3635512"/>
                  <a:pt x="2054751" y="3601888"/>
                </a:cubicBezTo>
                <a:cubicBezTo>
                  <a:pt x="2031307" y="3594651"/>
                  <a:pt x="2063133" y="3540384"/>
                  <a:pt x="2081747" y="3522029"/>
                </a:cubicBezTo>
                <a:cubicBezTo>
                  <a:pt x="2146961" y="3457722"/>
                  <a:pt x="2225144" y="3414444"/>
                  <a:pt x="2297706" y="3362312"/>
                </a:cubicBezTo>
                <a:cubicBezTo>
                  <a:pt x="2539022" y="3188943"/>
                  <a:pt x="2459319" y="3250673"/>
                  <a:pt x="2810613" y="3090792"/>
                </a:cubicBezTo>
                <a:lnTo>
                  <a:pt x="1136919" y="3074820"/>
                </a:lnTo>
                <a:cubicBezTo>
                  <a:pt x="1114443" y="3073721"/>
                  <a:pt x="1161504" y="3029757"/>
                  <a:pt x="1177411" y="3010934"/>
                </a:cubicBezTo>
                <a:cubicBezTo>
                  <a:pt x="1188882" y="2997361"/>
                  <a:pt x="1202842" y="2986120"/>
                  <a:pt x="1217905" y="2978990"/>
                </a:cubicBezTo>
                <a:cubicBezTo>
                  <a:pt x="1244657" y="2966327"/>
                  <a:pt x="1329070" y="2942112"/>
                  <a:pt x="1366377" y="2931076"/>
                </a:cubicBezTo>
                <a:cubicBezTo>
                  <a:pt x="1412795" y="2903612"/>
                  <a:pt x="1447981" y="2879030"/>
                  <a:pt x="1501353" y="2867188"/>
                </a:cubicBezTo>
                <a:cubicBezTo>
                  <a:pt x="1545794" y="2857327"/>
                  <a:pt x="1591335" y="2856540"/>
                  <a:pt x="1636327" y="2851216"/>
                </a:cubicBezTo>
                <a:cubicBezTo>
                  <a:pt x="1928450" y="2712953"/>
                  <a:pt x="1890670" y="2738722"/>
                  <a:pt x="934456" y="2931076"/>
                </a:cubicBezTo>
                <a:cubicBezTo>
                  <a:pt x="738638" y="2970467"/>
                  <a:pt x="548050" y="3040292"/>
                  <a:pt x="354062" y="3090792"/>
                </a:cubicBezTo>
                <a:cubicBezTo>
                  <a:pt x="322992" y="3098880"/>
                  <a:pt x="291074" y="3101441"/>
                  <a:pt x="259580" y="3106764"/>
                </a:cubicBezTo>
                <a:cubicBezTo>
                  <a:pt x="241583" y="3101441"/>
                  <a:pt x="215133" y="3109616"/>
                  <a:pt x="205589" y="3090792"/>
                </a:cubicBezTo>
                <a:cubicBezTo>
                  <a:pt x="196045" y="3071969"/>
                  <a:pt x="210204" y="3046177"/>
                  <a:pt x="219087" y="3026906"/>
                </a:cubicBezTo>
                <a:cubicBezTo>
                  <a:pt x="237620" y="2986700"/>
                  <a:pt x="258515" y="2946648"/>
                  <a:pt x="286575" y="2915104"/>
                </a:cubicBezTo>
                <a:cubicBezTo>
                  <a:pt x="349234" y="2844666"/>
                  <a:pt x="415432" y="2777041"/>
                  <a:pt x="489037" y="2723442"/>
                </a:cubicBezTo>
                <a:cubicBezTo>
                  <a:pt x="533886" y="2690783"/>
                  <a:pt x="589569" y="2685342"/>
                  <a:pt x="637510" y="2659556"/>
                </a:cubicBezTo>
                <a:cubicBezTo>
                  <a:pt x="688832" y="2631951"/>
                  <a:pt x="734228" y="2590171"/>
                  <a:pt x="785983" y="2563726"/>
                </a:cubicBezTo>
                <a:cubicBezTo>
                  <a:pt x="932486" y="2488867"/>
                  <a:pt x="1103740" y="2469393"/>
                  <a:pt x="1231402" y="2356093"/>
                </a:cubicBezTo>
                <a:cubicBezTo>
                  <a:pt x="1249399" y="2340121"/>
                  <a:pt x="1307867" y="2309334"/>
                  <a:pt x="1285392" y="2308178"/>
                </a:cubicBezTo>
                <a:cubicBezTo>
                  <a:pt x="1060601" y="2296612"/>
                  <a:pt x="835474" y="2318826"/>
                  <a:pt x="610515" y="2324150"/>
                </a:cubicBezTo>
                <a:cubicBezTo>
                  <a:pt x="574522" y="2334798"/>
                  <a:pt x="539636" y="2356093"/>
                  <a:pt x="502535" y="2356093"/>
                </a:cubicBezTo>
                <a:cubicBezTo>
                  <a:pt x="486313" y="2356093"/>
                  <a:pt x="453333" y="2340344"/>
                  <a:pt x="462043" y="2324150"/>
                </a:cubicBezTo>
                <a:cubicBezTo>
                  <a:pt x="494540" y="2263722"/>
                  <a:pt x="546198" y="2219314"/>
                  <a:pt x="597017" y="2180404"/>
                </a:cubicBezTo>
                <a:cubicBezTo>
                  <a:pt x="624517" y="2159348"/>
                  <a:pt x="660427" y="2160717"/>
                  <a:pt x="691500" y="2148461"/>
                </a:cubicBezTo>
                <a:cubicBezTo>
                  <a:pt x="948061" y="2047265"/>
                  <a:pt x="802966" y="2108204"/>
                  <a:pt x="961451" y="2020687"/>
                </a:cubicBezTo>
                <a:cubicBezTo>
                  <a:pt x="1001606" y="1998514"/>
                  <a:pt x="1126106" y="1968590"/>
                  <a:pt x="1082929" y="1956800"/>
                </a:cubicBezTo>
                <a:cubicBezTo>
                  <a:pt x="986383" y="1930435"/>
                  <a:pt x="884964" y="1967448"/>
                  <a:pt x="785983" y="1972771"/>
                </a:cubicBezTo>
                <a:cubicBezTo>
                  <a:pt x="727493" y="1988743"/>
                  <a:pt x="670174" y="2012844"/>
                  <a:pt x="610515" y="2020687"/>
                </a:cubicBezTo>
                <a:cubicBezTo>
                  <a:pt x="587714" y="2023685"/>
                  <a:pt x="541268" y="2031782"/>
                  <a:pt x="543028" y="2004715"/>
                </a:cubicBezTo>
                <a:cubicBezTo>
                  <a:pt x="553657" y="1841201"/>
                  <a:pt x="660919" y="1775522"/>
                  <a:pt x="758989" y="1701253"/>
                </a:cubicBezTo>
                <a:cubicBezTo>
                  <a:pt x="825278" y="1651051"/>
                  <a:pt x="893339" y="1604168"/>
                  <a:pt x="961451" y="1557507"/>
                </a:cubicBezTo>
                <a:cubicBezTo>
                  <a:pt x="978864" y="1545577"/>
                  <a:pt x="998379" y="1538182"/>
                  <a:pt x="1015441" y="1525563"/>
                </a:cubicBezTo>
                <a:cubicBezTo>
                  <a:pt x="1034518" y="1511455"/>
                  <a:pt x="1051125" y="1493120"/>
                  <a:pt x="1069431" y="1477649"/>
                </a:cubicBezTo>
                <a:cubicBezTo>
                  <a:pt x="1082631" y="1466492"/>
                  <a:pt x="1109924" y="1426509"/>
                  <a:pt x="1109924" y="1445705"/>
                </a:cubicBezTo>
                <a:cubicBezTo>
                  <a:pt x="1109924" y="1468293"/>
                  <a:pt x="1051077" y="1499824"/>
                  <a:pt x="1069431" y="1493619"/>
                </a:cubicBezTo>
                <a:cubicBezTo>
                  <a:pt x="1117798" y="1477267"/>
                  <a:pt x="1158080" y="1436954"/>
                  <a:pt x="1204407" y="1413761"/>
                </a:cubicBezTo>
                <a:cubicBezTo>
                  <a:pt x="1275213" y="1378314"/>
                  <a:pt x="1349210" y="1352377"/>
                  <a:pt x="1420368" y="1317931"/>
                </a:cubicBezTo>
                <a:cubicBezTo>
                  <a:pt x="1448302" y="1304408"/>
                  <a:pt x="1473877" y="1284794"/>
                  <a:pt x="1501353" y="1270015"/>
                </a:cubicBezTo>
                <a:cubicBezTo>
                  <a:pt x="1523410" y="1258151"/>
                  <a:pt x="1546345" y="1248720"/>
                  <a:pt x="1568840" y="1238072"/>
                </a:cubicBezTo>
                <a:cubicBezTo>
                  <a:pt x="1577839" y="1211452"/>
                  <a:pt x="1615996" y="1174116"/>
                  <a:pt x="1595835" y="1158213"/>
                </a:cubicBezTo>
                <a:cubicBezTo>
                  <a:pt x="1565654" y="1134404"/>
                  <a:pt x="1523635" y="1167129"/>
                  <a:pt x="1487855" y="1174185"/>
                </a:cubicBezTo>
                <a:cubicBezTo>
                  <a:pt x="1487139" y="1174327"/>
                  <a:pt x="1335757" y="1207558"/>
                  <a:pt x="1298889" y="1222101"/>
                </a:cubicBezTo>
                <a:cubicBezTo>
                  <a:pt x="1275904" y="1231167"/>
                  <a:pt x="1253898" y="1243396"/>
                  <a:pt x="1231402" y="1254044"/>
                </a:cubicBezTo>
                <a:cubicBezTo>
                  <a:pt x="1272806" y="1165855"/>
                  <a:pt x="1289069" y="1115868"/>
                  <a:pt x="1339382" y="1046411"/>
                </a:cubicBezTo>
                <a:cubicBezTo>
                  <a:pt x="1351804" y="1029261"/>
                  <a:pt x="1398963" y="998496"/>
                  <a:pt x="1379874" y="998496"/>
                </a:cubicBezTo>
                <a:cubicBezTo>
                  <a:pt x="1341433" y="998496"/>
                  <a:pt x="1307586" y="1029517"/>
                  <a:pt x="1271894" y="1046411"/>
                </a:cubicBezTo>
                <a:cubicBezTo>
                  <a:pt x="1159415" y="1099650"/>
                  <a:pt x="1051983" y="1171362"/>
                  <a:pt x="934456" y="1206129"/>
                </a:cubicBezTo>
                <a:lnTo>
                  <a:pt x="340565" y="1381817"/>
                </a:lnTo>
                <a:cubicBezTo>
                  <a:pt x="86782" y="1455575"/>
                  <a:pt x="248157" y="1396971"/>
                  <a:pt x="43619" y="1477649"/>
                </a:cubicBezTo>
                <a:cubicBezTo>
                  <a:pt x="-57038" y="1298987"/>
                  <a:pt x="1162" y="1436396"/>
                  <a:pt x="381058" y="1238072"/>
                </a:cubicBezTo>
                <a:cubicBezTo>
                  <a:pt x="412407" y="1221707"/>
                  <a:pt x="443034" y="1202978"/>
                  <a:pt x="475540" y="1190157"/>
                </a:cubicBezTo>
                <a:lnTo>
                  <a:pt x="597017" y="1142242"/>
                </a:lnTo>
                <a:cubicBezTo>
                  <a:pt x="611524" y="1130799"/>
                  <a:pt x="621922" y="1122501"/>
                  <a:pt x="629232" y="1116611"/>
                </a:cubicBezTo>
                <a:lnTo>
                  <a:pt x="642379" y="1105868"/>
                </a:lnTo>
                <a:lnTo>
                  <a:pt x="639116" y="1108751"/>
                </a:lnTo>
                <a:cubicBezTo>
                  <a:pt x="630886" y="1116482"/>
                  <a:pt x="622120" y="1127390"/>
                  <a:pt x="678003" y="1094327"/>
                </a:cubicBezTo>
                <a:cubicBezTo>
                  <a:pt x="692512" y="1085742"/>
                  <a:pt x="702957" y="1067898"/>
                  <a:pt x="718496" y="1062383"/>
                </a:cubicBezTo>
                <a:cubicBezTo>
                  <a:pt x="748968" y="1051566"/>
                  <a:pt x="781484" y="1051734"/>
                  <a:pt x="812978" y="1046411"/>
                </a:cubicBezTo>
                <a:lnTo>
                  <a:pt x="934456" y="998496"/>
                </a:lnTo>
                <a:cubicBezTo>
                  <a:pt x="961452" y="987848"/>
                  <a:pt x="987539" y="973156"/>
                  <a:pt x="1015441" y="966553"/>
                </a:cubicBezTo>
                <a:cubicBezTo>
                  <a:pt x="1037937" y="961229"/>
                  <a:pt x="1060672" y="957165"/>
                  <a:pt x="1082929" y="950581"/>
                </a:cubicBezTo>
                <a:cubicBezTo>
                  <a:pt x="1096731" y="946497"/>
                  <a:pt x="1109618" y="938692"/>
                  <a:pt x="1123422" y="934609"/>
                </a:cubicBezTo>
                <a:cubicBezTo>
                  <a:pt x="1145678" y="928025"/>
                  <a:pt x="1168652" y="925222"/>
                  <a:pt x="1190909" y="918638"/>
                </a:cubicBezTo>
                <a:cubicBezTo>
                  <a:pt x="1204713" y="914554"/>
                  <a:pt x="1217722" y="907292"/>
                  <a:pt x="1231402" y="902666"/>
                </a:cubicBezTo>
                <a:cubicBezTo>
                  <a:pt x="1249239" y="896636"/>
                  <a:pt x="1267395" y="892018"/>
                  <a:pt x="1285392" y="886694"/>
                </a:cubicBezTo>
                <a:cubicBezTo>
                  <a:pt x="1329741" y="851708"/>
                  <a:pt x="1384868" y="805358"/>
                  <a:pt x="1433864" y="790864"/>
                </a:cubicBezTo>
                <a:lnTo>
                  <a:pt x="1487855" y="774892"/>
                </a:lnTo>
                <a:cubicBezTo>
                  <a:pt x="1504152" y="755607"/>
                  <a:pt x="1588373" y="670232"/>
                  <a:pt x="1555342" y="631146"/>
                </a:cubicBezTo>
                <a:lnTo>
                  <a:pt x="1514850" y="583232"/>
                </a:lnTo>
                <a:cubicBezTo>
                  <a:pt x="1541253" y="570735"/>
                  <a:pt x="1560229" y="561688"/>
                  <a:pt x="1573562" y="555289"/>
                </a:cubicBezTo>
                <a:lnTo>
                  <a:pt x="1588854" y="547876"/>
                </a:lnTo>
                <a:lnTo>
                  <a:pt x="1576963" y="554338"/>
                </a:lnTo>
                <a:cubicBezTo>
                  <a:pt x="1567218" y="560232"/>
                  <a:pt x="1570944" y="561106"/>
                  <a:pt x="1636327" y="535316"/>
                </a:cubicBezTo>
                <a:cubicBezTo>
                  <a:pt x="1826243" y="460406"/>
                  <a:pt x="1517572" y="542498"/>
                  <a:pt x="1919775" y="423514"/>
                </a:cubicBezTo>
                <a:cubicBezTo>
                  <a:pt x="1955769" y="412866"/>
                  <a:pt x="1993017" y="406986"/>
                  <a:pt x="2027756" y="391570"/>
                </a:cubicBezTo>
                <a:cubicBezTo>
                  <a:pt x="2240586" y="297129"/>
                  <a:pt x="2026482" y="342049"/>
                  <a:pt x="2257214" y="311712"/>
                </a:cubicBezTo>
                <a:cubicBezTo>
                  <a:pt x="2284210" y="301063"/>
                  <a:pt x="2311779" y="292274"/>
                  <a:pt x="2338199" y="279768"/>
                </a:cubicBezTo>
                <a:cubicBezTo>
                  <a:pt x="2356881" y="270926"/>
                  <a:pt x="2373349" y="256185"/>
                  <a:pt x="2392189" y="247825"/>
                </a:cubicBezTo>
                <a:cubicBezTo>
                  <a:pt x="2413974" y="238159"/>
                  <a:pt x="2495342" y="220219"/>
                  <a:pt x="2513667" y="215882"/>
                </a:cubicBezTo>
                <a:cubicBezTo>
                  <a:pt x="2563158" y="226530"/>
                  <a:pt x="2611858" y="246126"/>
                  <a:pt x="2662140" y="247825"/>
                </a:cubicBezTo>
                <a:cubicBezTo>
                  <a:pt x="3084914" y="262119"/>
                  <a:pt x="3508878" y="230869"/>
                  <a:pt x="3930908" y="263796"/>
                </a:cubicBezTo>
                <a:cubicBezTo>
                  <a:pt x="3957086" y="265838"/>
                  <a:pt x="3908965" y="321705"/>
                  <a:pt x="3890415" y="343656"/>
                </a:cubicBezTo>
                <a:cubicBezTo>
                  <a:pt x="3871864" y="365607"/>
                  <a:pt x="3843915" y="372944"/>
                  <a:pt x="3822928" y="391570"/>
                </a:cubicBezTo>
                <a:cubicBezTo>
                  <a:pt x="3729938" y="474097"/>
                  <a:pt x="3832176" y="415419"/>
                  <a:pt x="3741942" y="455458"/>
                </a:cubicBezTo>
                <a:cubicBezTo>
                  <a:pt x="3719257" y="465524"/>
                  <a:pt x="3652784" y="474579"/>
                  <a:pt x="3674455" y="487400"/>
                </a:cubicBezTo>
                <a:cubicBezTo>
                  <a:pt x="3702910" y="504235"/>
                  <a:pt x="3737444" y="476753"/>
                  <a:pt x="3768938" y="471430"/>
                </a:cubicBezTo>
                <a:lnTo>
                  <a:pt x="3930908" y="391570"/>
                </a:lnTo>
                <a:cubicBezTo>
                  <a:pt x="3953311" y="380654"/>
                  <a:pt x="3998395" y="359628"/>
                  <a:pt x="3998395" y="359628"/>
                </a:cubicBezTo>
                <a:cubicBezTo>
                  <a:pt x="4011893" y="375599"/>
                  <a:pt x="4019813" y="406706"/>
                  <a:pt x="4038888" y="407542"/>
                </a:cubicBezTo>
                <a:cubicBezTo>
                  <a:pt x="4147168" y="412287"/>
                  <a:pt x="4254736" y="384521"/>
                  <a:pt x="4362828" y="375598"/>
                </a:cubicBezTo>
                <a:cubicBezTo>
                  <a:pt x="4448223" y="368548"/>
                  <a:pt x="4533797" y="364951"/>
                  <a:pt x="4619282" y="359628"/>
                </a:cubicBezTo>
                <a:cubicBezTo>
                  <a:pt x="4650776" y="348979"/>
                  <a:pt x="4681989" y="337084"/>
                  <a:pt x="4713765" y="327684"/>
                </a:cubicBezTo>
                <a:cubicBezTo>
                  <a:pt x="4736022" y="321100"/>
                  <a:pt x="4768526" y="289124"/>
                  <a:pt x="4781252" y="311712"/>
                </a:cubicBezTo>
                <a:cubicBezTo>
                  <a:pt x="4813208" y="368433"/>
                  <a:pt x="4693662" y="389531"/>
                  <a:pt x="4686769" y="391570"/>
                </a:cubicBezTo>
                <a:cubicBezTo>
                  <a:pt x="4709265" y="407542"/>
                  <a:pt x="4728022" y="439486"/>
                  <a:pt x="4754257" y="439486"/>
                </a:cubicBezTo>
                <a:cubicBezTo>
                  <a:pt x="4788521" y="439486"/>
                  <a:pt x="4815794" y="402709"/>
                  <a:pt x="4848740" y="391570"/>
                </a:cubicBezTo>
                <a:cubicBezTo>
                  <a:pt x="4879330" y="381227"/>
                  <a:pt x="4911728" y="380922"/>
                  <a:pt x="4943222" y="375598"/>
                </a:cubicBezTo>
                <a:cubicBezTo>
                  <a:pt x="4979215" y="359626"/>
                  <a:pt x="5014240" y="340179"/>
                  <a:pt x="5051203" y="327684"/>
                </a:cubicBezTo>
                <a:cubicBezTo>
                  <a:pt x="5077517" y="318787"/>
                  <a:pt x="5105472" y="318737"/>
                  <a:pt x="5132188" y="311712"/>
                </a:cubicBezTo>
                <a:cubicBezTo>
                  <a:pt x="5146077" y="308060"/>
                  <a:pt x="5158878" y="299824"/>
                  <a:pt x="5172681" y="295740"/>
                </a:cubicBezTo>
                <a:cubicBezTo>
                  <a:pt x="5194937" y="289156"/>
                  <a:pt x="5217673" y="285092"/>
                  <a:pt x="5240168" y="279768"/>
                </a:cubicBezTo>
                <a:cubicBezTo>
                  <a:pt x="5199675" y="311712"/>
                  <a:pt x="5163875" y="354211"/>
                  <a:pt x="5118690" y="375598"/>
                </a:cubicBezTo>
                <a:cubicBezTo>
                  <a:pt x="5096195" y="386247"/>
                  <a:pt x="5027122" y="404377"/>
                  <a:pt x="5051203" y="407542"/>
                </a:cubicBezTo>
                <a:cubicBezTo>
                  <a:pt x="5113966" y="415794"/>
                  <a:pt x="5177180" y="396894"/>
                  <a:pt x="5240168" y="391570"/>
                </a:cubicBezTo>
                <a:cubicBezTo>
                  <a:pt x="5322677" y="354958"/>
                  <a:pt x="5368967" y="328902"/>
                  <a:pt x="5456129" y="311712"/>
                </a:cubicBezTo>
                <a:cubicBezTo>
                  <a:pt x="5500729" y="302916"/>
                  <a:pt x="5546112" y="301063"/>
                  <a:pt x="5591104" y="295740"/>
                </a:cubicBezTo>
                <a:cubicBezTo>
                  <a:pt x="5631597" y="279768"/>
                  <a:pt x="5671304" y="260680"/>
                  <a:pt x="5712582" y="247825"/>
                </a:cubicBezTo>
                <a:cubicBezTo>
                  <a:pt x="5768482" y="230418"/>
                  <a:pt x="5865471" y="212349"/>
                  <a:pt x="5928542" y="199910"/>
                </a:cubicBezTo>
                <a:cubicBezTo>
                  <a:pt x="5959838" y="212254"/>
                  <a:pt x="6048063" y="247825"/>
                  <a:pt x="6063517" y="247825"/>
                </a:cubicBezTo>
                <a:cubicBezTo>
                  <a:pt x="6096272" y="247825"/>
                  <a:pt x="6125806" y="223025"/>
                  <a:pt x="6158000" y="215882"/>
                </a:cubicBezTo>
                <a:cubicBezTo>
                  <a:pt x="6198043" y="206996"/>
                  <a:pt x="6238985" y="205233"/>
                  <a:pt x="6279478" y="199910"/>
                </a:cubicBezTo>
                <a:cubicBezTo>
                  <a:pt x="6334284" y="180454"/>
                  <a:pt x="6460273" y="133031"/>
                  <a:pt x="6522434" y="120051"/>
                </a:cubicBezTo>
                <a:cubicBezTo>
                  <a:pt x="6562556" y="111674"/>
                  <a:pt x="6603419" y="109403"/>
                  <a:pt x="6643911" y="104080"/>
                </a:cubicBezTo>
                <a:cubicBezTo>
                  <a:pt x="6661908" y="93431"/>
                  <a:pt x="6691539" y="49548"/>
                  <a:pt x="6697902" y="72136"/>
                </a:cubicBezTo>
                <a:cubicBezTo>
                  <a:pt x="6713498" y="127499"/>
                  <a:pt x="6589228" y="205780"/>
                  <a:pt x="6576424" y="215882"/>
                </a:cubicBezTo>
                <a:cubicBezTo>
                  <a:pt x="6612417" y="221205"/>
                  <a:pt x="6648411" y="237177"/>
                  <a:pt x="6684404" y="231853"/>
                </a:cubicBezTo>
                <a:cubicBezTo>
                  <a:pt x="7368697" y="130636"/>
                  <a:pt x="6736231" y="194032"/>
                  <a:pt x="7183813" y="88108"/>
                </a:cubicBezTo>
                <a:cubicBezTo>
                  <a:pt x="7236938" y="75535"/>
                  <a:pt x="7291793" y="77459"/>
                  <a:pt x="7345783" y="72136"/>
                </a:cubicBezTo>
                <a:cubicBezTo>
                  <a:pt x="7396399" y="60157"/>
                  <a:pt x="7504895" y="-87"/>
                  <a:pt x="7541041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3981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49726D-661C-4136-9361-C6351385AA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6042"/>
            <a:ext cx="6379957" cy="7361420"/>
          </a:xfrm>
          <a:custGeom>
            <a:avLst/>
            <a:gdLst>
              <a:gd name="connsiteX0" fmla="*/ 4634137 w 6379957"/>
              <a:gd name="connsiteY0" fmla="*/ 2651840 h 7361420"/>
              <a:gd name="connsiteX1" fmla="*/ 5244704 w 6379957"/>
              <a:gd name="connsiteY1" fmla="*/ 3130244 h 7361420"/>
              <a:gd name="connsiteX2" fmla="*/ 6343966 w 6379957"/>
              <a:gd name="connsiteY2" fmla="*/ 6438286 h 7361420"/>
              <a:gd name="connsiteX3" fmla="*/ 5899362 w 6379957"/>
              <a:gd name="connsiteY3" fmla="*/ 7325429 h 7361420"/>
              <a:gd name="connsiteX4" fmla="*/ 5012218 w 6379957"/>
              <a:gd name="connsiteY4" fmla="*/ 6880825 h 7361420"/>
              <a:gd name="connsiteX5" fmla="*/ 3912957 w 6379957"/>
              <a:gd name="connsiteY5" fmla="*/ 3572783 h 7361420"/>
              <a:gd name="connsiteX6" fmla="*/ 4357561 w 6379957"/>
              <a:gd name="connsiteY6" fmla="*/ 2685640 h 7361420"/>
              <a:gd name="connsiteX7" fmla="*/ 4634137 w 6379957"/>
              <a:gd name="connsiteY7" fmla="*/ 2651840 h 7361420"/>
              <a:gd name="connsiteX8" fmla="*/ 2665997 w 6379957"/>
              <a:gd name="connsiteY8" fmla="*/ 0 h 7361420"/>
              <a:gd name="connsiteX9" fmla="*/ 4895850 w 6379957"/>
              <a:gd name="connsiteY9" fmla="*/ 6874042 h 7361420"/>
              <a:gd name="connsiteX10" fmla="*/ 0 w 6379957"/>
              <a:gd name="connsiteY10" fmla="*/ 6874042 h 7361420"/>
              <a:gd name="connsiteX11" fmla="*/ 0 w 6379957"/>
              <a:gd name="connsiteY11" fmla="*/ 16042 h 736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79957" h="7361420">
                <a:moveTo>
                  <a:pt x="4634137" y="2651840"/>
                </a:moveTo>
                <a:cubicBezTo>
                  <a:pt x="4906720" y="2673508"/>
                  <a:pt x="5153051" y="2854430"/>
                  <a:pt x="5244704" y="3130244"/>
                </a:cubicBezTo>
                <a:lnTo>
                  <a:pt x="6343966" y="6438286"/>
                </a:lnTo>
                <a:cubicBezTo>
                  <a:pt x="6466169" y="6806038"/>
                  <a:pt x="6267113" y="7203226"/>
                  <a:pt x="5899362" y="7325429"/>
                </a:cubicBezTo>
                <a:cubicBezTo>
                  <a:pt x="5531610" y="7447633"/>
                  <a:pt x="5134422" y="7248577"/>
                  <a:pt x="5012218" y="6880825"/>
                </a:cubicBezTo>
                <a:lnTo>
                  <a:pt x="3912957" y="3572783"/>
                </a:lnTo>
                <a:cubicBezTo>
                  <a:pt x="3790753" y="3205032"/>
                  <a:pt x="3989809" y="2807844"/>
                  <a:pt x="4357561" y="2685640"/>
                </a:cubicBezTo>
                <a:cubicBezTo>
                  <a:pt x="4449499" y="2655089"/>
                  <a:pt x="4543276" y="2644617"/>
                  <a:pt x="4634137" y="2651840"/>
                </a:cubicBezTo>
                <a:close/>
                <a:moveTo>
                  <a:pt x="2665997" y="0"/>
                </a:moveTo>
                <a:lnTo>
                  <a:pt x="4895850" y="6874042"/>
                </a:lnTo>
                <a:lnTo>
                  <a:pt x="0" y="6874042"/>
                </a:lnTo>
                <a:lnTo>
                  <a:pt x="0" y="160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90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DB2369-DC1B-46CC-AE96-6E1601674FFF}"/>
              </a:ext>
            </a:extLst>
          </p:cNvPr>
          <p:cNvSpPr/>
          <p:nvPr userDrawn="1"/>
        </p:nvSpPr>
        <p:spPr>
          <a:xfrm>
            <a:off x="0" y="0"/>
            <a:ext cx="3537284" cy="6858000"/>
          </a:xfrm>
          <a:custGeom>
            <a:avLst/>
            <a:gdLst>
              <a:gd name="connsiteX0" fmla="*/ 0 w 3537284"/>
              <a:gd name="connsiteY0" fmla="*/ 0 h 6858000"/>
              <a:gd name="connsiteX1" fmla="*/ 3537284 w 3537284"/>
              <a:gd name="connsiteY1" fmla="*/ 0 h 6858000"/>
              <a:gd name="connsiteX2" fmla="*/ 3537284 w 3537284"/>
              <a:gd name="connsiteY2" fmla="*/ 1651000 h 6858000"/>
              <a:gd name="connsiteX3" fmla="*/ 580212 w 3537284"/>
              <a:gd name="connsiteY3" fmla="*/ 1651000 h 6858000"/>
              <a:gd name="connsiteX4" fmla="*/ 292101 w 3537284"/>
              <a:gd name="connsiteY4" fmla="*/ 1939111 h 6858000"/>
              <a:gd name="connsiteX5" fmla="*/ 292101 w 3537284"/>
              <a:gd name="connsiteY5" fmla="*/ 4969689 h 6858000"/>
              <a:gd name="connsiteX6" fmla="*/ 580212 w 3537284"/>
              <a:gd name="connsiteY6" fmla="*/ 5257800 h 6858000"/>
              <a:gd name="connsiteX7" fmla="*/ 3537284 w 3537284"/>
              <a:gd name="connsiteY7" fmla="*/ 5257800 h 6858000"/>
              <a:gd name="connsiteX8" fmla="*/ 3537284 w 3537284"/>
              <a:gd name="connsiteY8" fmla="*/ 6858000 h 6858000"/>
              <a:gd name="connsiteX9" fmla="*/ 0 w 3537284"/>
              <a:gd name="connsiteY9" fmla="*/ 6858000 h 6858000"/>
              <a:gd name="connsiteX10" fmla="*/ 0 w 3537284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7284" h="6858000">
                <a:moveTo>
                  <a:pt x="0" y="0"/>
                </a:moveTo>
                <a:lnTo>
                  <a:pt x="3537284" y="0"/>
                </a:lnTo>
                <a:lnTo>
                  <a:pt x="3537284" y="1651000"/>
                </a:lnTo>
                <a:lnTo>
                  <a:pt x="580212" y="1651000"/>
                </a:lnTo>
                <a:cubicBezTo>
                  <a:pt x="421093" y="1651000"/>
                  <a:pt x="292101" y="1779992"/>
                  <a:pt x="292101" y="1939111"/>
                </a:cubicBezTo>
                <a:lnTo>
                  <a:pt x="292101" y="4969689"/>
                </a:lnTo>
                <a:cubicBezTo>
                  <a:pt x="292101" y="5128808"/>
                  <a:pt x="421093" y="5257800"/>
                  <a:pt x="580212" y="5257800"/>
                </a:cubicBezTo>
                <a:lnTo>
                  <a:pt x="3537284" y="5257800"/>
                </a:lnTo>
                <a:lnTo>
                  <a:pt x="353728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C2E65-08FA-4A69-9AA8-57F03C6EB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780674"/>
            <a:ext cx="5769011" cy="424313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236A56-A88E-4452-9886-BF7CA12983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957138"/>
            <a:ext cx="5406189" cy="2971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12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ED3369-77BC-4EE4-AFB2-FF27EFF5025B}"/>
              </a:ext>
            </a:extLst>
          </p:cNvPr>
          <p:cNvGrpSpPr/>
          <p:nvPr userDrawn="1"/>
        </p:nvGrpSpPr>
        <p:grpSpPr>
          <a:xfrm>
            <a:off x="0" y="-1"/>
            <a:ext cx="2897663" cy="6858000"/>
            <a:chOff x="0" y="-1"/>
            <a:chExt cx="2897663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AC52EE4-9CB5-4CDB-8EB9-08F903C891EB}"/>
                </a:ext>
              </a:extLst>
            </p:cNvPr>
            <p:cNvSpPr/>
            <p:nvPr/>
          </p:nvSpPr>
          <p:spPr>
            <a:xfrm>
              <a:off x="0" y="-1"/>
              <a:ext cx="2824169" cy="3429000"/>
            </a:xfrm>
            <a:custGeom>
              <a:avLst/>
              <a:gdLst>
                <a:gd name="connsiteX0" fmla="*/ 0 w 2824169"/>
                <a:gd name="connsiteY0" fmla="*/ 0 h 3429000"/>
                <a:gd name="connsiteX1" fmla="*/ 197290 w 2824169"/>
                <a:gd name="connsiteY1" fmla="*/ 0 h 3429000"/>
                <a:gd name="connsiteX2" fmla="*/ 2824169 w 2824169"/>
                <a:gd name="connsiteY2" fmla="*/ 2415660 h 3429000"/>
                <a:gd name="connsiteX3" fmla="*/ 1892308 w 2824169"/>
                <a:gd name="connsiteY3" fmla="*/ 3429000 h 3429000"/>
                <a:gd name="connsiteX4" fmla="*/ 0 w 2824169"/>
                <a:gd name="connsiteY4" fmla="*/ 1688846 h 3429000"/>
                <a:gd name="connsiteX5" fmla="*/ 0 w 2824169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4169" h="3429000">
                  <a:moveTo>
                    <a:pt x="0" y="0"/>
                  </a:moveTo>
                  <a:lnTo>
                    <a:pt x="197290" y="0"/>
                  </a:lnTo>
                  <a:lnTo>
                    <a:pt x="2824169" y="2415660"/>
                  </a:lnTo>
                  <a:lnTo>
                    <a:pt x="1892308" y="3429000"/>
                  </a:lnTo>
                  <a:lnTo>
                    <a:pt x="0" y="1688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8F19D1-5C7B-4B66-AA01-053C1C640406}"/>
                </a:ext>
              </a:extLst>
            </p:cNvPr>
            <p:cNvSpPr/>
            <p:nvPr/>
          </p:nvSpPr>
          <p:spPr>
            <a:xfrm>
              <a:off x="0" y="3428999"/>
              <a:ext cx="2897663" cy="3429000"/>
            </a:xfrm>
            <a:custGeom>
              <a:avLst/>
              <a:gdLst>
                <a:gd name="connsiteX0" fmla="*/ 1903273 w 2897663"/>
                <a:gd name="connsiteY0" fmla="*/ 0 h 3429000"/>
                <a:gd name="connsiteX1" fmla="*/ 2897663 w 2897663"/>
                <a:gd name="connsiteY1" fmla="*/ 952056 h 3429000"/>
                <a:gd name="connsiteX2" fmla="*/ 526169 w 2897663"/>
                <a:gd name="connsiteY2" fmla="*/ 3429000 h 3429000"/>
                <a:gd name="connsiteX3" fmla="*/ 0 w 2897663"/>
                <a:gd name="connsiteY3" fmla="*/ 3429000 h 3429000"/>
                <a:gd name="connsiteX4" fmla="*/ 0 w 2897663"/>
                <a:gd name="connsiteY4" fmla="*/ 1987903 h 3429000"/>
                <a:gd name="connsiteX5" fmla="*/ 1903273 w 2897663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663" h="3429000">
                  <a:moveTo>
                    <a:pt x="1903273" y="0"/>
                  </a:moveTo>
                  <a:lnTo>
                    <a:pt x="2897663" y="952056"/>
                  </a:lnTo>
                  <a:lnTo>
                    <a:pt x="526169" y="3429000"/>
                  </a:lnTo>
                  <a:lnTo>
                    <a:pt x="0" y="3429000"/>
                  </a:lnTo>
                  <a:lnTo>
                    <a:pt x="0" y="1987903"/>
                  </a:lnTo>
                  <a:lnTo>
                    <a:pt x="1903273" y="0"/>
                  </a:ln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5F4C76-553D-43B5-836A-31C7ECF828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627" y="1158904"/>
            <a:ext cx="4781550" cy="4572000"/>
          </a:xfrm>
          <a:custGeom>
            <a:avLst/>
            <a:gdLst>
              <a:gd name="connsiteX0" fmla="*/ 2390775 w 4781550"/>
              <a:gd name="connsiteY0" fmla="*/ 0 h 4572000"/>
              <a:gd name="connsiteX1" fmla="*/ 4781550 w 4781550"/>
              <a:gd name="connsiteY1" fmla="*/ 2286000 h 4572000"/>
              <a:gd name="connsiteX2" fmla="*/ 2390775 w 4781550"/>
              <a:gd name="connsiteY2" fmla="*/ 4572000 h 4572000"/>
              <a:gd name="connsiteX3" fmla="*/ 0 w 4781550"/>
              <a:gd name="connsiteY3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4572000">
                <a:moveTo>
                  <a:pt x="2390775" y="0"/>
                </a:moveTo>
                <a:lnTo>
                  <a:pt x="4781550" y="2286000"/>
                </a:lnTo>
                <a:lnTo>
                  <a:pt x="2390775" y="4572000"/>
                </a:lnTo>
                <a:lnTo>
                  <a:pt x="0" y="2286000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90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85B4223-599C-4921-B372-2970CB2064A3}"/>
              </a:ext>
            </a:extLst>
          </p:cNvPr>
          <p:cNvSpPr/>
          <p:nvPr userDrawn="1"/>
        </p:nvSpPr>
        <p:spPr>
          <a:xfrm>
            <a:off x="913028" y="1451355"/>
            <a:ext cx="3853542" cy="3735977"/>
          </a:xfrm>
          <a:prstGeom prst="ellipse">
            <a:avLst/>
          </a:pr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3BD7C5-FC3E-403F-9FFB-470855046E2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70262" y="940228"/>
            <a:ext cx="3853542" cy="3735978"/>
          </a:xfrm>
          <a:custGeom>
            <a:avLst/>
            <a:gdLst>
              <a:gd name="connsiteX0" fmla="*/ 1926771 w 3853542"/>
              <a:gd name="connsiteY0" fmla="*/ 0 h 3735978"/>
              <a:gd name="connsiteX1" fmla="*/ 3853542 w 3853542"/>
              <a:gd name="connsiteY1" fmla="*/ 1867989 h 3735978"/>
              <a:gd name="connsiteX2" fmla="*/ 1926771 w 3853542"/>
              <a:gd name="connsiteY2" fmla="*/ 3735978 h 3735978"/>
              <a:gd name="connsiteX3" fmla="*/ 0 w 3853542"/>
              <a:gd name="connsiteY3" fmla="*/ 1867989 h 3735978"/>
              <a:gd name="connsiteX4" fmla="*/ 1926771 w 3853542"/>
              <a:gd name="connsiteY4" fmla="*/ 0 h 3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542" h="3735978">
                <a:moveTo>
                  <a:pt x="1926771" y="0"/>
                </a:moveTo>
                <a:cubicBezTo>
                  <a:pt x="2990897" y="0"/>
                  <a:pt x="3853542" y="836327"/>
                  <a:pt x="3853542" y="1867989"/>
                </a:cubicBezTo>
                <a:cubicBezTo>
                  <a:pt x="3853542" y="2899651"/>
                  <a:pt x="2990897" y="3735978"/>
                  <a:pt x="1926771" y="3735978"/>
                </a:cubicBezTo>
                <a:cubicBezTo>
                  <a:pt x="862645" y="3735978"/>
                  <a:pt x="0" y="2899651"/>
                  <a:pt x="0" y="1867989"/>
                </a:cubicBezTo>
                <a:cubicBezTo>
                  <a:pt x="0" y="836327"/>
                  <a:pt x="862645" y="0"/>
                  <a:pt x="19267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25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8171B05-BBCC-451F-828C-0C90E0878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29350" cy="6858000"/>
          </a:xfrm>
          <a:custGeom>
            <a:avLst/>
            <a:gdLst>
              <a:gd name="connsiteX0" fmla="*/ 0 w 6229350"/>
              <a:gd name="connsiteY0" fmla="*/ 0 h 6858000"/>
              <a:gd name="connsiteX1" fmla="*/ 6229350 w 6229350"/>
              <a:gd name="connsiteY1" fmla="*/ 0 h 6858000"/>
              <a:gd name="connsiteX2" fmla="*/ 3886203 w 6229350"/>
              <a:gd name="connsiteY2" fmla="*/ 6858000 h 6858000"/>
              <a:gd name="connsiteX3" fmla="*/ 0 w 6229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9350" h="6858000">
                <a:moveTo>
                  <a:pt x="0" y="0"/>
                </a:moveTo>
                <a:lnTo>
                  <a:pt x="6229350" y="0"/>
                </a:lnTo>
                <a:lnTo>
                  <a:pt x="388620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71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1F1406-9511-4A48-B69D-5A738E278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71850"/>
            <a:ext cx="12192000" cy="3486150"/>
          </a:xfrm>
          <a:custGeom>
            <a:avLst/>
            <a:gdLst>
              <a:gd name="connsiteX0" fmla="*/ 0 w 12192000"/>
              <a:gd name="connsiteY0" fmla="*/ 0 h 3486150"/>
              <a:gd name="connsiteX1" fmla="*/ 12192000 w 12192000"/>
              <a:gd name="connsiteY1" fmla="*/ 0 h 3486150"/>
              <a:gd name="connsiteX2" fmla="*/ 12192000 w 12192000"/>
              <a:gd name="connsiteY2" fmla="*/ 3486150 h 3486150"/>
              <a:gd name="connsiteX3" fmla="*/ 0 w 12192000"/>
              <a:gd name="connsiteY3" fmla="*/ 3486150 h 34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86150">
                <a:moveTo>
                  <a:pt x="0" y="0"/>
                </a:moveTo>
                <a:lnTo>
                  <a:pt x="12192000" y="0"/>
                </a:lnTo>
                <a:lnTo>
                  <a:pt x="12192000" y="3486150"/>
                </a:lnTo>
                <a:lnTo>
                  <a:pt x="0" y="34861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65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0066B7-3D64-4480-A9DD-50BAA2159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75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05BAA7-6270-43BD-9F11-B6606CBC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51" y="504825"/>
            <a:ext cx="8856380" cy="7905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EFC1579-3FA6-4592-BB5E-26CEB875D9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86498" y="2221345"/>
            <a:ext cx="1512645" cy="1512645"/>
          </a:xfrm>
          <a:custGeom>
            <a:avLst/>
            <a:gdLst>
              <a:gd name="connsiteX0" fmla="*/ 753101 w 1512645"/>
              <a:gd name="connsiteY0" fmla="*/ 3 h 1512645"/>
              <a:gd name="connsiteX1" fmla="*/ 965762 w 1512645"/>
              <a:gd name="connsiteY1" fmla="*/ 87030 h 1512645"/>
              <a:gd name="connsiteX2" fmla="*/ 1423806 w 1512645"/>
              <a:gd name="connsiteY2" fmla="*/ 541189 h 1512645"/>
              <a:gd name="connsiteX3" fmla="*/ 1425615 w 1512645"/>
              <a:gd name="connsiteY3" fmla="*/ 965762 h 1512645"/>
              <a:gd name="connsiteX4" fmla="*/ 971456 w 1512645"/>
              <a:gd name="connsiteY4" fmla="*/ 1423806 h 1512645"/>
              <a:gd name="connsiteX5" fmla="*/ 546884 w 1512645"/>
              <a:gd name="connsiteY5" fmla="*/ 1425615 h 1512645"/>
              <a:gd name="connsiteX6" fmla="*/ 88839 w 1512645"/>
              <a:gd name="connsiteY6" fmla="*/ 971456 h 1512645"/>
              <a:gd name="connsiteX7" fmla="*/ 87030 w 1512645"/>
              <a:gd name="connsiteY7" fmla="*/ 546884 h 1512645"/>
              <a:gd name="connsiteX8" fmla="*/ 541189 w 1512645"/>
              <a:gd name="connsiteY8" fmla="*/ 88839 h 1512645"/>
              <a:gd name="connsiteX9" fmla="*/ 753101 w 1512645"/>
              <a:gd name="connsiteY9" fmla="*/ 3 h 15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645" h="1512645">
                <a:moveTo>
                  <a:pt x="753101" y="3"/>
                </a:moveTo>
                <a:cubicBezTo>
                  <a:pt x="829933" y="-324"/>
                  <a:pt x="906891" y="28659"/>
                  <a:pt x="965762" y="87030"/>
                </a:cubicBezTo>
                <a:lnTo>
                  <a:pt x="1423806" y="541189"/>
                </a:lnTo>
                <a:cubicBezTo>
                  <a:pt x="1541548" y="657932"/>
                  <a:pt x="1542358" y="848020"/>
                  <a:pt x="1425615" y="965762"/>
                </a:cubicBezTo>
                <a:lnTo>
                  <a:pt x="971456" y="1423806"/>
                </a:lnTo>
                <a:cubicBezTo>
                  <a:pt x="854714" y="1541548"/>
                  <a:pt x="664625" y="1542358"/>
                  <a:pt x="546884" y="1425615"/>
                </a:cubicBezTo>
                <a:lnTo>
                  <a:pt x="88839" y="971456"/>
                </a:lnTo>
                <a:cubicBezTo>
                  <a:pt x="-28903" y="854714"/>
                  <a:pt x="-29712" y="664625"/>
                  <a:pt x="87030" y="546884"/>
                </a:cubicBezTo>
                <a:lnTo>
                  <a:pt x="541189" y="88839"/>
                </a:lnTo>
                <a:cubicBezTo>
                  <a:pt x="599560" y="29968"/>
                  <a:pt x="676268" y="330"/>
                  <a:pt x="753101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3E8A2D-5BAF-48C9-97DF-DBA8BF8DD235}"/>
              </a:ext>
            </a:extLst>
          </p:cNvPr>
          <p:cNvSpPr/>
          <p:nvPr userDrawn="1"/>
        </p:nvSpPr>
        <p:spPr>
          <a:xfrm>
            <a:off x="1674251" y="1925749"/>
            <a:ext cx="2537138" cy="410675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F633A4-3289-4998-A16A-7D80D3398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1500" y="4076700"/>
            <a:ext cx="2184400" cy="17399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F56AF6-CBBF-4EF4-ACEC-A58CB9C689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6800" y="2221345"/>
            <a:ext cx="1512645" cy="1512645"/>
          </a:xfrm>
          <a:custGeom>
            <a:avLst/>
            <a:gdLst>
              <a:gd name="connsiteX0" fmla="*/ 753101 w 1512645"/>
              <a:gd name="connsiteY0" fmla="*/ 3 h 1512645"/>
              <a:gd name="connsiteX1" fmla="*/ 965762 w 1512645"/>
              <a:gd name="connsiteY1" fmla="*/ 87030 h 1512645"/>
              <a:gd name="connsiteX2" fmla="*/ 1423806 w 1512645"/>
              <a:gd name="connsiteY2" fmla="*/ 541189 h 1512645"/>
              <a:gd name="connsiteX3" fmla="*/ 1425615 w 1512645"/>
              <a:gd name="connsiteY3" fmla="*/ 965762 h 1512645"/>
              <a:gd name="connsiteX4" fmla="*/ 971457 w 1512645"/>
              <a:gd name="connsiteY4" fmla="*/ 1423806 h 1512645"/>
              <a:gd name="connsiteX5" fmla="*/ 546884 w 1512645"/>
              <a:gd name="connsiteY5" fmla="*/ 1425615 h 1512645"/>
              <a:gd name="connsiteX6" fmla="*/ 88839 w 1512645"/>
              <a:gd name="connsiteY6" fmla="*/ 971456 h 1512645"/>
              <a:gd name="connsiteX7" fmla="*/ 87030 w 1512645"/>
              <a:gd name="connsiteY7" fmla="*/ 546884 h 1512645"/>
              <a:gd name="connsiteX8" fmla="*/ 541189 w 1512645"/>
              <a:gd name="connsiteY8" fmla="*/ 88839 h 1512645"/>
              <a:gd name="connsiteX9" fmla="*/ 753101 w 1512645"/>
              <a:gd name="connsiteY9" fmla="*/ 3 h 15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645" h="1512645">
                <a:moveTo>
                  <a:pt x="753101" y="3"/>
                </a:moveTo>
                <a:cubicBezTo>
                  <a:pt x="829934" y="-324"/>
                  <a:pt x="906891" y="28659"/>
                  <a:pt x="965762" y="87030"/>
                </a:cubicBezTo>
                <a:lnTo>
                  <a:pt x="1423806" y="541189"/>
                </a:lnTo>
                <a:cubicBezTo>
                  <a:pt x="1541548" y="657932"/>
                  <a:pt x="1542358" y="848020"/>
                  <a:pt x="1425615" y="965762"/>
                </a:cubicBezTo>
                <a:lnTo>
                  <a:pt x="971457" y="1423806"/>
                </a:lnTo>
                <a:cubicBezTo>
                  <a:pt x="854714" y="1541548"/>
                  <a:pt x="664625" y="1542358"/>
                  <a:pt x="546884" y="1425615"/>
                </a:cubicBezTo>
                <a:lnTo>
                  <a:pt x="88839" y="971456"/>
                </a:lnTo>
                <a:cubicBezTo>
                  <a:pt x="-28903" y="854714"/>
                  <a:pt x="-29712" y="664625"/>
                  <a:pt x="87030" y="546884"/>
                </a:cubicBezTo>
                <a:lnTo>
                  <a:pt x="541189" y="88839"/>
                </a:lnTo>
                <a:cubicBezTo>
                  <a:pt x="599560" y="29968"/>
                  <a:pt x="676268" y="330"/>
                  <a:pt x="753101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959AF-5F79-4641-BA8F-DEFB37B8594A}"/>
              </a:ext>
            </a:extLst>
          </p:cNvPr>
          <p:cNvSpPr/>
          <p:nvPr userDrawn="1"/>
        </p:nvSpPr>
        <p:spPr>
          <a:xfrm>
            <a:off x="4814553" y="1925749"/>
            <a:ext cx="2537138" cy="410675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70F8773-FFE9-43AB-AF65-B8BCD60C8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0921" y="4076700"/>
            <a:ext cx="2184400" cy="17399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9D778FF-7500-492E-9439-0E63F40B2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05737" y="2221345"/>
            <a:ext cx="1512646" cy="1512645"/>
          </a:xfrm>
          <a:custGeom>
            <a:avLst/>
            <a:gdLst>
              <a:gd name="connsiteX0" fmla="*/ 753101 w 1512646"/>
              <a:gd name="connsiteY0" fmla="*/ 3 h 1512645"/>
              <a:gd name="connsiteX1" fmla="*/ 965762 w 1512646"/>
              <a:gd name="connsiteY1" fmla="*/ 87030 h 1512645"/>
              <a:gd name="connsiteX2" fmla="*/ 1423807 w 1512646"/>
              <a:gd name="connsiteY2" fmla="*/ 541189 h 1512645"/>
              <a:gd name="connsiteX3" fmla="*/ 1425616 w 1512646"/>
              <a:gd name="connsiteY3" fmla="*/ 965762 h 1512645"/>
              <a:gd name="connsiteX4" fmla="*/ 971457 w 1512646"/>
              <a:gd name="connsiteY4" fmla="*/ 1423806 h 1512645"/>
              <a:gd name="connsiteX5" fmla="*/ 546885 w 1512646"/>
              <a:gd name="connsiteY5" fmla="*/ 1425615 h 1512645"/>
              <a:gd name="connsiteX6" fmla="*/ 88840 w 1512646"/>
              <a:gd name="connsiteY6" fmla="*/ 971456 h 1512645"/>
              <a:gd name="connsiteX7" fmla="*/ 87031 w 1512646"/>
              <a:gd name="connsiteY7" fmla="*/ 546884 h 1512645"/>
              <a:gd name="connsiteX8" fmla="*/ 541190 w 1512646"/>
              <a:gd name="connsiteY8" fmla="*/ 88839 h 1512645"/>
              <a:gd name="connsiteX9" fmla="*/ 753101 w 1512646"/>
              <a:gd name="connsiteY9" fmla="*/ 3 h 15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2646" h="1512645">
                <a:moveTo>
                  <a:pt x="753101" y="3"/>
                </a:moveTo>
                <a:cubicBezTo>
                  <a:pt x="829934" y="-324"/>
                  <a:pt x="906891" y="28659"/>
                  <a:pt x="965762" y="87030"/>
                </a:cubicBezTo>
                <a:lnTo>
                  <a:pt x="1423807" y="541189"/>
                </a:lnTo>
                <a:cubicBezTo>
                  <a:pt x="1541549" y="657932"/>
                  <a:pt x="1542359" y="848020"/>
                  <a:pt x="1425616" y="965762"/>
                </a:cubicBezTo>
                <a:lnTo>
                  <a:pt x="971457" y="1423806"/>
                </a:lnTo>
                <a:cubicBezTo>
                  <a:pt x="854715" y="1541548"/>
                  <a:pt x="664626" y="1542358"/>
                  <a:pt x="546885" y="1425615"/>
                </a:cubicBezTo>
                <a:lnTo>
                  <a:pt x="88840" y="971456"/>
                </a:lnTo>
                <a:cubicBezTo>
                  <a:pt x="-28902" y="854714"/>
                  <a:pt x="-29712" y="664625"/>
                  <a:pt x="87031" y="546884"/>
                </a:cubicBezTo>
                <a:lnTo>
                  <a:pt x="541190" y="88839"/>
                </a:lnTo>
                <a:cubicBezTo>
                  <a:pt x="599561" y="29968"/>
                  <a:pt x="676269" y="330"/>
                  <a:pt x="753101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FA3BC-7F43-4083-A371-54AF92D6CC2F}"/>
              </a:ext>
            </a:extLst>
          </p:cNvPr>
          <p:cNvSpPr/>
          <p:nvPr userDrawn="1"/>
        </p:nvSpPr>
        <p:spPr>
          <a:xfrm>
            <a:off x="7993492" y="1925749"/>
            <a:ext cx="2537138" cy="410675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2641BBE-C30D-4998-8FC0-D863F3F97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9860" y="4076700"/>
            <a:ext cx="2184400" cy="17399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12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" grpId="0" animBg="1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5" grpId="0" animBg="1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7" grpId="0" animBg="1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21997E-3CDC-4207-897D-582844D007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6412" y="1133243"/>
            <a:ext cx="4559063" cy="4039736"/>
          </a:xfrm>
          <a:custGeom>
            <a:avLst/>
            <a:gdLst>
              <a:gd name="connsiteX0" fmla="*/ 0 w 4559063"/>
              <a:gd name="connsiteY0" fmla="*/ 0 h 2497539"/>
              <a:gd name="connsiteX1" fmla="*/ 4559063 w 4559063"/>
              <a:gd name="connsiteY1" fmla="*/ 0 h 2497539"/>
              <a:gd name="connsiteX2" fmla="*/ 4559063 w 4559063"/>
              <a:gd name="connsiteY2" fmla="*/ 2497539 h 2497539"/>
              <a:gd name="connsiteX3" fmla="*/ 0 w 4559063"/>
              <a:gd name="connsiteY3" fmla="*/ 2497539 h 2497539"/>
              <a:gd name="connsiteX4" fmla="*/ 0 w 4559063"/>
              <a:gd name="connsiteY4" fmla="*/ 0 h 2497539"/>
              <a:gd name="connsiteX0" fmla="*/ 0 w 4559063"/>
              <a:gd name="connsiteY0" fmla="*/ 0 h 2497539"/>
              <a:gd name="connsiteX1" fmla="*/ 4559063 w 4559063"/>
              <a:gd name="connsiteY1" fmla="*/ 0 h 2497539"/>
              <a:gd name="connsiteX2" fmla="*/ 4559063 w 4559063"/>
              <a:gd name="connsiteY2" fmla="*/ 2497539 h 2497539"/>
              <a:gd name="connsiteX3" fmla="*/ 2320119 w 4559063"/>
              <a:gd name="connsiteY3" fmla="*/ 2497539 h 2497539"/>
              <a:gd name="connsiteX4" fmla="*/ 0 w 4559063"/>
              <a:gd name="connsiteY4" fmla="*/ 2497539 h 2497539"/>
              <a:gd name="connsiteX5" fmla="*/ 0 w 4559063"/>
              <a:gd name="connsiteY5" fmla="*/ 0 h 2497539"/>
              <a:gd name="connsiteX0" fmla="*/ 0 w 4559063"/>
              <a:gd name="connsiteY0" fmla="*/ 0 h 2497539"/>
              <a:gd name="connsiteX1" fmla="*/ 4559063 w 4559063"/>
              <a:gd name="connsiteY1" fmla="*/ 0 h 2497539"/>
              <a:gd name="connsiteX2" fmla="*/ 4559063 w 4559063"/>
              <a:gd name="connsiteY2" fmla="*/ 2497539 h 2497539"/>
              <a:gd name="connsiteX3" fmla="*/ 2279176 w 4559063"/>
              <a:gd name="connsiteY3" fmla="*/ 2483891 h 2497539"/>
              <a:gd name="connsiteX4" fmla="*/ 0 w 4559063"/>
              <a:gd name="connsiteY4" fmla="*/ 2497539 h 2497539"/>
              <a:gd name="connsiteX5" fmla="*/ 0 w 4559063"/>
              <a:gd name="connsiteY5" fmla="*/ 0 h 2497539"/>
              <a:gd name="connsiteX0" fmla="*/ 0 w 4559063"/>
              <a:gd name="connsiteY0" fmla="*/ 0 h 4039736"/>
              <a:gd name="connsiteX1" fmla="*/ 4559063 w 4559063"/>
              <a:gd name="connsiteY1" fmla="*/ 0 h 4039736"/>
              <a:gd name="connsiteX2" fmla="*/ 4559063 w 4559063"/>
              <a:gd name="connsiteY2" fmla="*/ 2497539 h 4039736"/>
              <a:gd name="connsiteX3" fmla="*/ 2279176 w 4559063"/>
              <a:gd name="connsiteY3" fmla="*/ 2483891 h 4039736"/>
              <a:gd name="connsiteX4" fmla="*/ 40943 w 4559063"/>
              <a:gd name="connsiteY4" fmla="*/ 4039736 h 4039736"/>
              <a:gd name="connsiteX5" fmla="*/ 0 w 4559063"/>
              <a:gd name="connsiteY5" fmla="*/ 0 h 4039736"/>
              <a:gd name="connsiteX0" fmla="*/ 0 w 4559063"/>
              <a:gd name="connsiteY0" fmla="*/ 0 h 4039736"/>
              <a:gd name="connsiteX1" fmla="*/ 4559063 w 4559063"/>
              <a:gd name="connsiteY1" fmla="*/ 0 h 4039736"/>
              <a:gd name="connsiteX2" fmla="*/ 4559063 w 4559063"/>
              <a:gd name="connsiteY2" fmla="*/ 4039736 h 4039736"/>
              <a:gd name="connsiteX3" fmla="*/ 2279176 w 4559063"/>
              <a:gd name="connsiteY3" fmla="*/ 2483891 h 4039736"/>
              <a:gd name="connsiteX4" fmla="*/ 40943 w 4559063"/>
              <a:gd name="connsiteY4" fmla="*/ 4039736 h 4039736"/>
              <a:gd name="connsiteX5" fmla="*/ 0 w 4559063"/>
              <a:gd name="connsiteY5" fmla="*/ 0 h 4039736"/>
              <a:gd name="connsiteX0" fmla="*/ 0 w 4559063"/>
              <a:gd name="connsiteY0" fmla="*/ 0 h 4039736"/>
              <a:gd name="connsiteX1" fmla="*/ 4559063 w 4559063"/>
              <a:gd name="connsiteY1" fmla="*/ 0 h 4039736"/>
              <a:gd name="connsiteX2" fmla="*/ 4559063 w 4559063"/>
              <a:gd name="connsiteY2" fmla="*/ 4039736 h 4039736"/>
              <a:gd name="connsiteX3" fmla="*/ 2279176 w 4559063"/>
              <a:gd name="connsiteY3" fmla="*/ 2483891 h 4039736"/>
              <a:gd name="connsiteX4" fmla="*/ 40943 w 4559063"/>
              <a:gd name="connsiteY4" fmla="*/ 4039736 h 4039736"/>
              <a:gd name="connsiteX5" fmla="*/ 0 w 4559063"/>
              <a:gd name="connsiteY5" fmla="*/ 0 h 40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063" h="4039736">
                <a:moveTo>
                  <a:pt x="0" y="0"/>
                </a:moveTo>
                <a:lnTo>
                  <a:pt x="4559063" y="0"/>
                </a:lnTo>
                <a:lnTo>
                  <a:pt x="4559063" y="4039736"/>
                </a:lnTo>
                <a:lnTo>
                  <a:pt x="2279176" y="2483891"/>
                </a:lnTo>
                <a:lnTo>
                  <a:pt x="40943" y="403973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119ACF-EDCA-4C4F-8BA4-8BDD24A2D487}"/>
              </a:ext>
            </a:extLst>
          </p:cNvPr>
          <p:cNvGrpSpPr/>
          <p:nvPr userDrawn="1"/>
        </p:nvGrpSpPr>
        <p:grpSpPr>
          <a:xfrm>
            <a:off x="727373" y="839209"/>
            <a:ext cx="5441415" cy="5892513"/>
            <a:chOff x="727373" y="470243"/>
            <a:chExt cx="5441415" cy="589251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19DDCAB-8F00-4AF8-B1D9-4644195FB6F0}"/>
                </a:ext>
              </a:extLst>
            </p:cNvPr>
            <p:cNvSpPr/>
            <p:nvPr userDrawn="1"/>
          </p:nvSpPr>
          <p:spPr>
            <a:xfrm>
              <a:off x="727373" y="470243"/>
              <a:ext cx="5441415" cy="4620372"/>
            </a:xfrm>
            <a:custGeom>
              <a:avLst/>
              <a:gdLst/>
              <a:ahLst/>
              <a:cxnLst/>
              <a:rect l="l" t="t" r="r" b="b"/>
              <a:pathLst>
                <a:path w="544232" h="643310">
                  <a:moveTo>
                    <a:pt x="54375" y="54376"/>
                  </a:moveTo>
                  <a:lnTo>
                    <a:pt x="54375" y="582503"/>
                  </a:lnTo>
                  <a:lnTo>
                    <a:pt x="234266" y="409862"/>
                  </a:lnTo>
                  <a:lnTo>
                    <a:pt x="272116" y="373718"/>
                  </a:lnTo>
                  <a:lnTo>
                    <a:pt x="309965" y="409862"/>
                  </a:lnTo>
                  <a:lnTo>
                    <a:pt x="489857" y="582503"/>
                  </a:lnTo>
                  <a:lnTo>
                    <a:pt x="489857" y="54376"/>
                  </a:lnTo>
                  <a:close/>
                  <a:moveTo>
                    <a:pt x="49277" y="0"/>
                  </a:moveTo>
                  <a:cubicBezTo>
                    <a:pt x="52101" y="0"/>
                    <a:pt x="64325" y="0"/>
                    <a:pt x="85951" y="0"/>
                  </a:cubicBezTo>
                  <a:cubicBezTo>
                    <a:pt x="107577" y="0"/>
                    <a:pt x="134844" y="0"/>
                    <a:pt x="167752" y="0"/>
                  </a:cubicBezTo>
                  <a:cubicBezTo>
                    <a:pt x="200660" y="0"/>
                    <a:pt x="235448" y="0"/>
                    <a:pt x="272116" y="0"/>
                  </a:cubicBezTo>
                  <a:cubicBezTo>
                    <a:pt x="308784" y="0"/>
                    <a:pt x="343572" y="0"/>
                    <a:pt x="376480" y="0"/>
                  </a:cubicBezTo>
                  <a:cubicBezTo>
                    <a:pt x="409388" y="0"/>
                    <a:pt x="436655" y="0"/>
                    <a:pt x="458281" y="0"/>
                  </a:cubicBezTo>
                  <a:cubicBezTo>
                    <a:pt x="479907" y="0"/>
                    <a:pt x="492131" y="0"/>
                    <a:pt x="494955" y="0"/>
                  </a:cubicBezTo>
                  <a:cubicBezTo>
                    <a:pt x="501397" y="0"/>
                    <a:pt x="507628" y="1275"/>
                    <a:pt x="513646" y="3824"/>
                  </a:cubicBezTo>
                  <a:cubicBezTo>
                    <a:pt x="523098" y="7611"/>
                    <a:pt x="530532" y="13417"/>
                    <a:pt x="535949" y="21241"/>
                  </a:cubicBezTo>
                  <a:cubicBezTo>
                    <a:pt x="541365" y="29064"/>
                    <a:pt x="544126" y="37844"/>
                    <a:pt x="544232" y="47579"/>
                  </a:cubicBezTo>
                  <a:lnTo>
                    <a:pt x="544232" y="595685"/>
                  </a:lnTo>
                  <a:cubicBezTo>
                    <a:pt x="544126" y="605430"/>
                    <a:pt x="541365" y="614218"/>
                    <a:pt x="535949" y="622049"/>
                  </a:cubicBezTo>
                  <a:cubicBezTo>
                    <a:pt x="530532" y="629880"/>
                    <a:pt x="523098" y="635691"/>
                    <a:pt x="513646" y="639483"/>
                  </a:cubicBezTo>
                  <a:cubicBezTo>
                    <a:pt x="510664" y="640741"/>
                    <a:pt x="507601" y="641627"/>
                    <a:pt x="504460" y="642141"/>
                  </a:cubicBezTo>
                  <a:cubicBezTo>
                    <a:pt x="501318" y="642654"/>
                    <a:pt x="498149" y="642902"/>
                    <a:pt x="494955" y="642885"/>
                  </a:cubicBezTo>
                  <a:cubicBezTo>
                    <a:pt x="488330" y="642876"/>
                    <a:pt x="482023" y="641724"/>
                    <a:pt x="476035" y="639430"/>
                  </a:cubicBezTo>
                  <a:cubicBezTo>
                    <a:pt x="470046" y="637135"/>
                    <a:pt x="464589" y="633751"/>
                    <a:pt x="459662" y="629278"/>
                  </a:cubicBezTo>
                  <a:lnTo>
                    <a:pt x="272116" y="448983"/>
                  </a:lnTo>
                  <a:lnTo>
                    <a:pt x="84570" y="629278"/>
                  </a:lnTo>
                  <a:cubicBezTo>
                    <a:pt x="79643" y="633769"/>
                    <a:pt x="74186" y="637224"/>
                    <a:pt x="68197" y="639642"/>
                  </a:cubicBezTo>
                  <a:cubicBezTo>
                    <a:pt x="62209" y="642061"/>
                    <a:pt x="55902" y="643283"/>
                    <a:pt x="49277" y="643310"/>
                  </a:cubicBezTo>
                  <a:cubicBezTo>
                    <a:pt x="42835" y="643310"/>
                    <a:pt x="36604" y="642034"/>
                    <a:pt x="30586" y="639483"/>
                  </a:cubicBezTo>
                  <a:cubicBezTo>
                    <a:pt x="21134" y="635691"/>
                    <a:pt x="13700" y="629880"/>
                    <a:pt x="8283" y="622049"/>
                  </a:cubicBezTo>
                  <a:cubicBezTo>
                    <a:pt x="2867" y="614218"/>
                    <a:pt x="106" y="605430"/>
                    <a:pt x="0" y="595685"/>
                  </a:cubicBezTo>
                  <a:lnTo>
                    <a:pt x="0" y="47579"/>
                  </a:lnTo>
                  <a:cubicBezTo>
                    <a:pt x="106" y="37844"/>
                    <a:pt x="2867" y="29064"/>
                    <a:pt x="8283" y="21241"/>
                  </a:cubicBezTo>
                  <a:cubicBezTo>
                    <a:pt x="13700" y="13417"/>
                    <a:pt x="21134" y="7611"/>
                    <a:pt x="30586" y="3824"/>
                  </a:cubicBezTo>
                  <a:cubicBezTo>
                    <a:pt x="36604" y="1275"/>
                    <a:pt x="42835" y="0"/>
                    <a:pt x="49277" y="0"/>
                  </a:cubicBezTo>
                  <a:close/>
                </a:path>
              </a:pathLst>
            </a:cu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BC2E3D-51E9-4B4F-92F6-22310B82D3D6}"/>
                </a:ext>
              </a:extLst>
            </p:cNvPr>
            <p:cNvGrpSpPr/>
            <p:nvPr userDrawn="1"/>
          </p:nvGrpSpPr>
          <p:grpSpPr>
            <a:xfrm>
              <a:off x="1255949" y="4046562"/>
              <a:ext cx="4339988" cy="2316194"/>
              <a:chOff x="1255949" y="4046562"/>
              <a:chExt cx="4339988" cy="2316194"/>
            </a:xfrm>
          </p:grpSpPr>
          <p:sp>
            <p:nvSpPr>
              <p:cNvPr id="7" name="Isosceles Triangle 4">
                <a:extLst>
                  <a:ext uri="{FF2B5EF4-FFF2-40B4-BE49-F238E27FC236}">
                    <a16:creationId xmlns:a16="http://schemas.microsoft.com/office/drawing/2014/main" id="{3FE34E7B-43FD-4FD6-9AFB-7F5F8BDD1E44}"/>
                  </a:ext>
                </a:extLst>
              </p:cNvPr>
              <p:cNvSpPr/>
              <p:nvPr/>
            </p:nvSpPr>
            <p:spPr>
              <a:xfrm>
                <a:off x="1255949" y="4046562"/>
                <a:ext cx="4339988" cy="1514901"/>
              </a:xfrm>
              <a:custGeom>
                <a:avLst/>
                <a:gdLst>
                  <a:gd name="connsiteX0" fmla="*/ 0 w 3794078"/>
                  <a:gd name="connsiteY0" fmla="*/ 1937982 h 1937982"/>
                  <a:gd name="connsiteX1" fmla="*/ 1897039 w 3794078"/>
                  <a:gd name="connsiteY1" fmla="*/ 0 h 1937982"/>
                  <a:gd name="connsiteX2" fmla="*/ 3794078 w 3794078"/>
                  <a:gd name="connsiteY2" fmla="*/ 1937982 h 1937982"/>
                  <a:gd name="connsiteX3" fmla="*/ 0 w 3794078"/>
                  <a:gd name="connsiteY3" fmla="*/ 1937982 h 1937982"/>
                  <a:gd name="connsiteX0" fmla="*/ 0 w 4094329"/>
                  <a:gd name="connsiteY0" fmla="*/ 1514901 h 1937982"/>
                  <a:gd name="connsiteX1" fmla="*/ 2197290 w 4094329"/>
                  <a:gd name="connsiteY1" fmla="*/ 0 h 1937982"/>
                  <a:gd name="connsiteX2" fmla="*/ 4094329 w 4094329"/>
                  <a:gd name="connsiteY2" fmla="*/ 1937982 h 1937982"/>
                  <a:gd name="connsiteX3" fmla="*/ 0 w 4094329"/>
                  <a:gd name="connsiteY3" fmla="*/ 1514901 h 1937982"/>
                  <a:gd name="connsiteX0" fmla="*/ 0 w 4339988"/>
                  <a:gd name="connsiteY0" fmla="*/ 1514901 h 1514901"/>
                  <a:gd name="connsiteX1" fmla="*/ 2197290 w 4339988"/>
                  <a:gd name="connsiteY1" fmla="*/ 0 h 1514901"/>
                  <a:gd name="connsiteX2" fmla="*/ 4339988 w 4339988"/>
                  <a:gd name="connsiteY2" fmla="*/ 1514901 h 1514901"/>
                  <a:gd name="connsiteX3" fmla="*/ 0 w 4339988"/>
                  <a:gd name="connsiteY3" fmla="*/ 1514901 h 151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9988" h="1514901">
                    <a:moveTo>
                      <a:pt x="0" y="1514901"/>
                    </a:moveTo>
                    <a:lnTo>
                      <a:pt x="2197290" y="0"/>
                    </a:lnTo>
                    <a:lnTo>
                      <a:pt x="4339988" y="1514901"/>
                    </a:lnTo>
                    <a:lnTo>
                      <a:pt x="0" y="1514901"/>
                    </a:lnTo>
                    <a:close/>
                  </a:path>
                </a:pathLst>
              </a:custGeom>
              <a:solidFill>
                <a:srgbClr val="0A1C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Half Frame 9">
                <a:extLst>
                  <a:ext uri="{FF2B5EF4-FFF2-40B4-BE49-F238E27FC236}">
                    <a16:creationId xmlns:a16="http://schemas.microsoft.com/office/drawing/2014/main" id="{389942E0-6258-48D5-8BD9-DD4DE6AB2090}"/>
                  </a:ext>
                </a:extLst>
              </p:cNvPr>
              <p:cNvSpPr/>
              <p:nvPr/>
            </p:nvSpPr>
            <p:spPr>
              <a:xfrm rot="2801079">
                <a:off x="2652679" y="4810709"/>
                <a:ext cx="1525132" cy="1578962"/>
              </a:xfrm>
              <a:custGeom>
                <a:avLst/>
                <a:gdLst>
                  <a:gd name="connsiteX0" fmla="*/ 0 w 1185637"/>
                  <a:gd name="connsiteY0" fmla="*/ 0 h 1249190"/>
                  <a:gd name="connsiteX1" fmla="*/ 1185637 w 1185637"/>
                  <a:gd name="connsiteY1" fmla="*/ 0 h 1249190"/>
                  <a:gd name="connsiteX2" fmla="*/ 926330 w 1185637"/>
                  <a:gd name="connsiteY2" fmla="*/ 273206 h 1249190"/>
                  <a:gd name="connsiteX3" fmla="*/ 302148 w 1185637"/>
                  <a:gd name="connsiteY3" fmla="*/ 273206 h 1249190"/>
                  <a:gd name="connsiteX4" fmla="*/ 302148 w 1185637"/>
                  <a:gd name="connsiteY4" fmla="*/ 930846 h 1249190"/>
                  <a:gd name="connsiteX5" fmla="*/ 0 w 1185637"/>
                  <a:gd name="connsiteY5" fmla="*/ 1249190 h 1249190"/>
                  <a:gd name="connsiteX6" fmla="*/ 0 w 1185637"/>
                  <a:gd name="connsiteY6" fmla="*/ 0 h 1249190"/>
                  <a:gd name="connsiteX0" fmla="*/ 229240 w 1414877"/>
                  <a:gd name="connsiteY0" fmla="*/ 0 h 1333169"/>
                  <a:gd name="connsiteX1" fmla="*/ 1414877 w 1414877"/>
                  <a:gd name="connsiteY1" fmla="*/ 0 h 1333169"/>
                  <a:gd name="connsiteX2" fmla="*/ 1155570 w 1414877"/>
                  <a:gd name="connsiteY2" fmla="*/ 273206 h 1333169"/>
                  <a:gd name="connsiteX3" fmla="*/ 531388 w 1414877"/>
                  <a:gd name="connsiteY3" fmla="*/ 273206 h 1333169"/>
                  <a:gd name="connsiteX4" fmla="*/ 531388 w 1414877"/>
                  <a:gd name="connsiteY4" fmla="*/ 930846 h 1333169"/>
                  <a:gd name="connsiteX5" fmla="*/ 0 w 1414877"/>
                  <a:gd name="connsiteY5" fmla="*/ 1333169 h 1333169"/>
                  <a:gd name="connsiteX6" fmla="*/ 229240 w 1414877"/>
                  <a:gd name="connsiteY6" fmla="*/ 0 h 1333169"/>
                  <a:gd name="connsiteX0" fmla="*/ 229240 w 1532618"/>
                  <a:gd name="connsiteY0" fmla="*/ 264137 h 1597306"/>
                  <a:gd name="connsiteX1" fmla="*/ 1532618 w 1532618"/>
                  <a:gd name="connsiteY1" fmla="*/ 0 h 1597306"/>
                  <a:gd name="connsiteX2" fmla="*/ 1155570 w 1532618"/>
                  <a:gd name="connsiteY2" fmla="*/ 537343 h 1597306"/>
                  <a:gd name="connsiteX3" fmla="*/ 531388 w 1532618"/>
                  <a:gd name="connsiteY3" fmla="*/ 537343 h 1597306"/>
                  <a:gd name="connsiteX4" fmla="*/ 531388 w 1532618"/>
                  <a:gd name="connsiteY4" fmla="*/ 1194983 h 1597306"/>
                  <a:gd name="connsiteX5" fmla="*/ 0 w 1532618"/>
                  <a:gd name="connsiteY5" fmla="*/ 1597306 h 1597306"/>
                  <a:gd name="connsiteX6" fmla="*/ 229240 w 1532618"/>
                  <a:gd name="connsiteY6" fmla="*/ 264137 h 159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618" h="1597306">
                    <a:moveTo>
                      <a:pt x="229240" y="264137"/>
                    </a:moveTo>
                    <a:lnTo>
                      <a:pt x="1532618" y="0"/>
                    </a:lnTo>
                    <a:lnTo>
                      <a:pt x="1155570" y="537343"/>
                    </a:lnTo>
                    <a:lnTo>
                      <a:pt x="531388" y="537343"/>
                    </a:lnTo>
                    <a:lnTo>
                      <a:pt x="531388" y="1194983"/>
                    </a:lnTo>
                    <a:lnTo>
                      <a:pt x="0" y="1597306"/>
                    </a:lnTo>
                    <a:lnTo>
                      <a:pt x="229240" y="2641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94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69591B-FB3F-4BD1-9A5E-D25A3A599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50156" y="1152939"/>
            <a:ext cx="3551584" cy="3553200"/>
          </a:xfrm>
          <a:custGeom>
            <a:avLst/>
            <a:gdLst>
              <a:gd name="connsiteX0" fmla="*/ 1775792 w 3551584"/>
              <a:gd name="connsiteY0" fmla="*/ 0 h 3553200"/>
              <a:gd name="connsiteX1" fmla="*/ 3551584 w 3551584"/>
              <a:gd name="connsiteY1" fmla="*/ 1776600 h 3553200"/>
              <a:gd name="connsiteX2" fmla="*/ 1775792 w 3551584"/>
              <a:gd name="connsiteY2" fmla="*/ 3553200 h 3553200"/>
              <a:gd name="connsiteX3" fmla="*/ 0 w 3551584"/>
              <a:gd name="connsiteY3" fmla="*/ 1776600 h 3553200"/>
              <a:gd name="connsiteX4" fmla="*/ 1775792 w 3551584"/>
              <a:gd name="connsiteY4" fmla="*/ 0 h 35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1584" h="3553200">
                <a:moveTo>
                  <a:pt x="1775792" y="0"/>
                </a:moveTo>
                <a:cubicBezTo>
                  <a:pt x="2756535" y="0"/>
                  <a:pt x="3551584" y="795411"/>
                  <a:pt x="3551584" y="1776600"/>
                </a:cubicBezTo>
                <a:cubicBezTo>
                  <a:pt x="3551584" y="2757789"/>
                  <a:pt x="2756535" y="3553200"/>
                  <a:pt x="1775792" y="3553200"/>
                </a:cubicBezTo>
                <a:cubicBezTo>
                  <a:pt x="795049" y="3553200"/>
                  <a:pt x="0" y="2757789"/>
                  <a:pt x="0" y="1776600"/>
                </a:cubicBezTo>
                <a:cubicBezTo>
                  <a:pt x="0" y="795411"/>
                  <a:pt x="795049" y="0"/>
                  <a:pt x="17757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109E748-3396-485B-A400-96A5183B1E06}"/>
              </a:ext>
            </a:extLst>
          </p:cNvPr>
          <p:cNvSpPr/>
          <p:nvPr userDrawn="1"/>
        </p:nvSpPr>
        <p:spPr>
          <a:xfrm flipH="1">
            <a:off x="5273048" y="297700"/>
            <a:ext cx="6137074" cy="6138000"/>
          </a:xfrm>
          <a:custGeom>
            <a:avLst/>
            <a:gdLst/>
            <a:ahLst/>
            <a:cxnLst/>
            <a:rect l="l" t="t" r="r" b="b"/>
            <a:pathLst>
              <a:path w="212256" h="212255">
                <a:moveTo>
                  <a:pt x="89799" y="32641"/>
                </a:moveTo>
                <a:cubicBezTo>
                  <a:pt x="79173" y="32763"/>
                  <a:pt x="69564" y="35368"/>
                  <a:pt x="60975" y="40457"/>
                </a:cubicBezTo>
                <a:cubicBezTo>
                  <a:pt x="52385" y="45545"/>
                  <a:pt x="45545" y="52384"/>
                  <a:pt x="40457" y="60974"/>
                </a:cubicBezTo>
                <a:cubicBezTo>
                  <a:pt x="35369" y="69564"/>
                  <a:pt x="32763" y="79173"/>
                  <a:pt x="32641" y="89799"/>
                </a:cubicBezTo>
                <a:cubicBezTo>
                  <a:pt x="32763" y="100426"/>
                  <a:pt x="35369" y="110034"/>
                  <a:pt x="40457" y="118624"/>
                </a:cubicBezTo>
                <a:cubicBezTo>
                  <a:pt x="45545" y="127214"/>
                  <a:pt x="52385" y="134053"/>
                  <a:pt x="60975" y="139141"/>
                </a:cubicBezTo>
                <a:cubicBezTo>
                  <a:pt x="69564" y="144230"/>
                  <a:pt x="79173" y="146835"/>
                  <a:pt x="89799" y="146957"/>
                </a:cubicBezTo>
                <a:cubicBezTo>
                  <a:pt x="100426" y="146835"/>
                  <a:pt x="110034" y="144230"/>
                  <a:pt x="118624" y="139141"/>
                </a:cubicBezTo>
                <a:cubicBezTo>
                  <a:pt x="127214" y="134053"/>
                  <a:pt x="134053" y="127214"/>
                  <a:pt x="139142" y="118624"/>
                </a:cubicBezTo>
                <a:cubicBezTo>
                  <a:pt x="144230" y="110034"/>
                  <a:pt x="146835" y="100426"/>
                  <a:pt x="146957" y="89799"/>
                </a:cubicBezTo>
                <a:cubicBezTo>
                  <a:pt x="146835" y="79173"/>
                  <a:pt x="144230" y="69564"/>
                  <a:pt x="139142" y="60974"/>
                </a:cubicBezTo>
                <a:cubicBezTo>
                  <a:pt x="134053" y="52384"/>
                  <a:pt x="127214" y="45545"/>
                  <a:pt x="118624" y="40457"/>
                </a:cubicBezTo>
                <a:cubicBezTo>
                  <a:pt x="110034" y="35368"/>
                  <a:pt x="100426" y="32763"/>
                  <a:pt x="89799" y="32641"/>
                </a:cubicBezTo>
                <a:close/>
                <a:moveTo>
                  <a:pt x="89799" y="0"/>
                </a:moveTo>
                <a:cubicBezTo>
                  <a:pt x="106532" y="189"/>
                  <a:pt x="121645" y="4273"/>
                  <a:pt x="135138" y="12252"/>
                </a:cubicBezTo>
                <a:cubicBezTo>
                  <a:pt x="148632" y="20231"/>
                  <a:pt x="159368" y="30967"/>
                  <a:pt x="167346" y="44460"/>
                </a:cubicBezTo>
                <a:cubicBezTo>
                  <a:pt x="175325" y="57953"/>
                  <a:pt x="179409" y="73066"/>
                  <a:pt x="179598" y="89799"/>
                </a:cubicBezTo>
                <a:cubicBezTo>
                  <a:pt x="179585" y="98913"/>
                  <a:pt x="178241" y="107796"/>
                  <a:pt x="175566" y="116448"/>
                </a:cubicBezTo>
                <a:cubicBezTo>
                  <a:pt x="172891" y="125100"/>
                  <a:pt x="168965" y="133186"/>
                  <a:pt x="163788" y="140705"/>
                </a:cubicBezTo>
                <a:lnTo>
                  <a:pt x="207536" y="184446"/>
                </a:lnTo>
                <a:cubicBezTo>
                  <a:pt x="209016" y="185937"/>
                  <a:pt x="210169" y="187675"/>
                  <a:pt x="210996" y="189660"/>
                </a:cubicBezTo>
                <a:cubicBezTo>
                  <a:pt x="211822" y="191645"/>
                  <a:pt x="212242" y="193734"/>
                  <a:pt x="212256" y="195927"/>
                </a:cubicBezTo>
                <a:cubicBezTo>
                  <a:pt x="212133" y="200514"/>
                  <a:pt x="210528" y="204351"/>
                  <a:pt x="207440" y="207440"/>
                </a:cubicBezTo>
                <a:cubicBezTo>
                  <a:pt x="204352" y="210528"/>
                  <a:pt x="200514" y="212133"/>
                  <a:pt x="195927" y="212255"/>
                </a:cubicBezTo>
                <a:cubicBezTo>
                  <a:pt x="193734" y="212245"/>
                  <a:pt x="191645" y="211819"/>
                  <a:pt x="189660" y="210980"/>
                </a:cubicBezTo>
                <a:cubicBezTo>
                  <a:pt x="187675" y="210140"/>
                  <a:pt x="185937" y="208949"/>
                  <a:pt x="184446" y="207408"/>
                </a:cubicBezTo>
                <a:lnTo>
                  <a:pt x="140705" y="163788"/>
                </a:lnTo>
                <a:cubicBezTo>
                  <a:pt x="133186" y="168965"/>
                  <a:pt x="125100" y="172891"/>
                  <a:pt x="116448" y="175566"/>
                </a:cubicBezTo>
                <a:cubicBezTo>
                  <a:pt x="107796" y="178241"/>
                  <a:pt x="98913" y="179585"/>
                  <a:pt x="89799" y="179598"/>
                </a:cubicBezTo>
                <a:cubicBezTo>
                  <a:pt x="73066" y="179409"/>
                  <a:pt x="57953" y="175324"/>
                  <a:pt x="44460" y="167346"/>
                </a:cubicBezTo>
                <a:cubicBezTo>
                  <a:pt x="30967" y="159367"/>
                  <a:pt x="20231" y="148631"/>
                  <a:pt x="12252" y="135138"/>
                </a:cubicBezTo>
                <a:cubicBezTo>
                  <a:pt x="4274" y="121645"/>
                  <a:pt x="190" y="106532"/>
                  <a:pt x="0" y="89799"/>
                </a:cubicBezTo>
                <a:cubicBezTo>
                  <a:pt x="190" y="73066"/>
                  <a:pt x="4274" y="57953"/>
                  <a:pt x="12252" y="44460"/>
                </a:cubicBezTo>
                <a:cubicBezTo>
                  <a:pt x="20231" y="30967"/>
                  <a:pt x="30967" y="20231"/>
                  <a:pt x="44460" y="12252"/>
                </a:cubicBezTo>
                <a:cubicBezTo>
                  <a:pt x="57953" y="4273"/>
                  <a:pt x="73066" y="189"/>
                  <a:pt x="89799" y="0"/>
                </a:cubicBezTo>
                <a:close/>
              </a:path>
            </a:pathLst>
          </a:custGeom>
          <a:solidFill>
            <a:srgbClr val="0A1C28"/>
          </a:solidFill>
          <a:ln>
            <a:noFill/>
          </a:ln>
          <a:effectLst>
            <a:outerShdw blurRad="508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5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2D1A2C-8AB5-4DAF-86A8-FDEBFA0D3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7619" y="1548000"/>
            <a:ext cx="3760094" cy="3762000"/>
          </a:xfrm>
          <a:custGeom>
            <a:avLst/>
            <a:gdLst>
              <a:gd name="connsiteX0" fmla="*/ 1880047 w 3760094"/>
              <a:gd name="connsiteY0" fmla="*/ 0 h 3762000"/>
              <a:gd name="connsiteX1" fmla="*/ 3760094 w 3760094"/>
              <a:gd name="connsiteY1" fmla="*/ 1881000 h 3762000"/>
              <a:gd name="connsiteX2" fmla="*/ 1880047 w 3760094"/>
              <a:gd name="connsiteY2" fmla="*/ 3762000 h 3762000"/>
              <a:gd name="connsiteX3" fmla="*/ 0 w 3760094"/>
              <a:gd name="connsiteY3" fmla="*/ 1881000 h 3762000"/>
              <a:gd name="connsiteX4" fmla="*/ 1880047 w 3760094"/>
              <a:gd name="connsiteY4" fmla="*/ 0 h 3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0094" h="3762000">
                <a:moveTo>
                  <a:pt x="1880047" y="0"/>
                </a:moveTo>
                <a:cubicBezTo>
                  <a:pt x="2918368" y="0"/>
                  <a:pt x="3760094" y="842152"/>
                  <a:pt x="3760094" y="1881000"/>
                </a:cubicBezTo>
                <a:cubicBezTo>
                  <a:pt x="3760094" y="2919848"/>
                  <a:pt x="2918368" y="3762000"/>
                  <a:pt x="1880047" y="3762000"/>
                </a:cubicBezTo>
                <a:cubicBezTo>
                  <a:pt x="841726" y="3762000"/>
                  <a:pt x="0" y="2919848"/>
                  <a:pt x="0" y="1881000"/>
                </a:cubicBezTo>
                <a:cubicBezTo>
                  <a:pt x="0" y="842152"/>
                  <a:pt x="841726" y="0"/>
                  <a:pt x="18800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4786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56883A-C2A7-4D26-BD98-B53910ACB0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4544"/>
            <a:ext cx="6514813" cy="6049664"/>
          </a:xfrm>
          <a:custGeom>
            <a:avLst/>
            <a:gdLst>
              <a:gd name="connsiteX0" fmla="*/ 6514813 w 6514813"/>
              <a:gd name="connsiteY0" fmla="*/ 0 h 5109865"/>
              <a:gd name="connsiteX1" fmla="*/ 5437128 w 6514813"/>
              <a:gd name="connsiteY1" fmla="*/ 5109865 h 5109865"/>
              <a:gd name="connsiteX2" fmla="*/ 0 w 6514813"/>
              <a:gd name="connsiteY2" fmla="*/ 4881265 h 5109865"/>
              <a:gd name="connsiteX3" fmla="*/ 0 w 6514813"/>
              <a:gd name="connsiteY3" fmla="*/ 783771 h 510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4813" h="5109865">
                <a:moveTo>
                  <a:pt x="6514813" y="0"/>
                </a:moveTo>
                <a:cubicBezTo>
                  <a:pt x="4054641" y="2345545"/>
                  <a:pt x="5774585" y="3482777"/>
                  <a:pt x="5437128" y="5109865"/>
                </a:cubicBezTo>
                <a:lnTo>
                  <a:pt x="0" y="4881265"/>
                </a:lnTo>
                <a:lnTo>
                  <a:pt x="0" y="7837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71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DDEB75-9575-456A-81EE-F41F43339A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92689" cy="5734598"/>
          </a:xfrm>
          <a:custGeom>
            <a:avLst/>
            <a:gdLst>
              <a:gd name="connsiteX0" fmla="*/ 0 w 6792689"/>
              <a:gd name="connsiteY0" fmla="*/ 0 h 5734598"/>
              <a:gd name="connsiteX1" fmla="*/ 6792689 w 6792689"/>
              <a:gd name="connsiteY1" fmla="*/ 0 h 5734598"/>
              <a:gd name="connsiteX2" fmla="*/ 0 w 6792689"/>
              <a:gd name="connsiteY2" fmla="*/ 5734598 h 573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689" h="5734598">
                <a:moveTo>
                  <a:pt x="0" y="0"/>
                </a:moveTo>
                <a:lnTo>
                  <a:pt x="6792689" y="0"/>
                </a:lnTo>
                <a:lnTo>
                  <a:pt x="0" y="57345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24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CCEA69-E82F-44A6-A831-13E07AF1B1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436"/>
            <a:ext cx="5448335" cy="6877436"/>
          </a:xfrm>
          <a:custGeom>
            <a:avLst/>
            <a:gdLst>
              <a:gd name="connsiteX0" fmla="*/ 45209 w 6304546"/>
              <a:gd name="connsiteY0" fmla="*/ 0 h 6858001"/>
              <a:gd name="connsiteX1" fmla="*/ 5326448 w 6304546"/>
              <a:gd name="connsiteY1" fmla="*/ 0 h 6858001"/>
              <a:gd name="connsiteX2" fmla="*/ 5358305 w 6304546"/>
              <a:gd name="connsiteY2" fmla="*/ 20249 h 6858001"/>
              <a:gd name="connsiteX3" fmla="*/ 5692273 w 6304546"/>
              <a:gd name="connsiteY3" fmla="*/ 262502 h 6858001"/>
              <a:gd name="connsiteX4" fmla="*/ 6303111 w 6304546"/>
              <a:gd name="connsiteY4" fmla="*/ 2981492 h 6858001"/>
              <a:gd name="connsiteX5" fmla="*/ 4739368 w 6304546"/>
              <a:gd name="connsiteY5" fmla="*/ 4447492 h 6858001"/>
              <a:gd name="connsiteX6" fmla="*/ 3408507 w 6304546"/>
              <a:gd name="connsiteY6" fmla="*/ 6630829 h 6858001"/>
              <a:gd name="connsiteX7" fmla="*/ 3262250 w 6304546"/>
              <a:gd name="connsiteY7" fmla="*/ 6858001 h 6858001"/>
              <a:gd name="connsiteX8" fmla="*/ 0 w 6304546"/>
              <a:gd name="connsiteY8" fmla="*/ 6858001 h 6858001"/>
              <a:gd name="connsiteX9" fmla="*/ 0 w 6304546"/>
              <a:gd name="connsiteY9" fmla="*/ 22606 h 6858001"/>
              <a:gd name="connsiteX0" fmla="*/ 45209 w 6478920"/>
              <a:gd name="connsiteY0" fmla="*/ 0 h 6858001"/>
              <a:gd name="connsiteX1" fmla="*/ 5326448 w 6478920"/>
              <a:gd name="connsiteY1" fmla="*/ 0 h 6858001"/>
              <a:gd name="connsiteX2" fmla="*/ 5358305 w 6478920"/>
              <a:gd name="connsiteY2" fmla="*/ 20249 h 6858001"/>
              <a:gd name="connsiteX3" fmla="*/ 5921067 w 6478920"/>
              <a:gd name="connsiteY3" fmla="*/ 310629 h 6858001"/>
              <a:gd name="connsiteX4" fmla="*/ 6303111 w 6478920"/>
              <a:gd name="connsiteY4" fmla="*/ 2981492 h 6858001"/>
              <a:gd name="connsiteX5" fmla="*/ 4739368 w 6478920"/>
              <a:gd name="connsiteY5" fmla="*/ 4447492 h 6858001"/>
              <a:gd name="connsiteX6" fmla="*/ 3408507 w 6478920"/>
              <a:gd name="connsiteY6" fmla="*/ 6630829 h 6858001"/>
              <a:gd name="connsiteX7" fmla="*/ 3262250 w 6478920"/>
              <a:gd name="connsiteY7" fmla="*/ 6858001 h 6858001"/>
              <a:gd name="connsiteX8" fmla="*/ 0 w 6478920"/>
              <a:gd name="connsiteY8" fmla="*/ 6858001 h 6858001"/>
              <a:gd name="connsiteX9" fmla="*/ 0 w 6478920"/>
              <a:gd name="connsiteY9" fmla="*/ 22606 h 6858001"/>
              <a:gd name="connsiteX10" fmla="*/ 45209 w 6478920"/>
              <a:gd name="connsiteY10" fmla="*/ 0 h 6858001"/>
              <a:gd name="connsiteX0" fmla="*/ 45209 w 6449570"/>
              <a:gd name="connsiteY0" fmla="*/ 0 h 6858001"/>
              <a:gd name="connsiteX1" fmla="*/ 5326448 w 6449570"/>
              <a:gd name="connsiteY1" fmla="*/ 0 h 6858001"/>
              <a:gd name="connsiteX2" fmla="*/ 5358305 w 6449570"/>
              <a:gd name="connsiteY2" fmla="*/ 20249 h 6858001"/>
              <a:gd name="connsiteX3" fmla="*/ 5921067 w 6449570"/>
              <a:gd name="connsiteY3" fmla="*/ 310629 h 6858001"/>
              <a:gd name="connsiteX4" fmla="*/ 6404798 w 6449570"/>
              <a:gd name="connsiteY4" fmla="*/ 2644608 h 6858001"/>
              <a:gd name="connsiteX5" fmla="*/ 4739368 w 6449570"/>
              <a:gd name="connsiteY5" fmla="*/ 4447492 h 6858001"/>
              <a:gd name="connsiteX6" fmla="*/ 3408507 w 6449570"/>
              <a:gd name="connsiteY6" fmla="*/ 6630829 h 6858001"/>
              <a:gd name="connsiteX7" fmla="*/ 3262250 w 6449570"/>
              <a:gd name="connsiteY7" fmla="*/ 6858001 h 6858001"/>
              <a:gd name="connsiteX8" fmla="*/ 0 w 6449570"/>
              <a:gd name="connsiteY8" fmla="*/ 6858001 h 6858001"/>
              <a:gd name="connsiteX9" fmla="*/ 0 w 6449570"/>
              <a:gd name="connsiteY9" fmla="*/ 22606 h 6858001"/>
              <a:gd name="connsiteX10" fmla="*/ 45209 w 6449570"/>
              <a:gd name="connsiteY10" fmla="*/ 0 h 6858001"/>
              <a:gd name="connsiteX0" fmla="*/ 45209 w 6608572"/>
              <a:gd name="connsiteY0" fmla="*/ 0 h 6858001"/>
              <a:gd name="connsiteX1" fmla="*/ 5326448 w 6608572"/>
              <a:gd name="connsiteY1" fmla="*/ 0 h 6858001"/>
              <a:gd name="connsiteX2" fmla="*/ 5358305 w 6608572"/>
              <a:gd name="connsiteY2" fmla="*/ 20249 h 6858001"/>
              <a:gd name="connsiteX3" fmla="*/ 5921067 w 6608572"/>
              <a:gd name="connsiteY3" fmla="*/ 310629 h 6858001"/>
              <a:gd name="connsiteX4" fmla="*/ 6404798 w 6608572"/>
              <a:gd name="connsiteY4" fmla="*/ 2644608 h 6858001"/>
              <a:gd name="connsiteX5" fmla="*/ 4739368 w 6608572"/>
              <a:gd name="connsiteY5" fmla="*/ 4447492 h 6858001"/>
              <a:gd name="connsiteX6" fmla="*/ 3408507 w 6608572"/>
              <a:gd name="connsiteY6" fmla="*/ 6630829 h 6858001"/>
              <a:gd name="connsiteX7" fmla="*/ 3262250 w 6608572"/>
              <a:gd name="connsiteY7" fmla="*/ 6858001 h 6858001"/>
              <a:gd name="connsiteX8" fmla="*/ 0 w 6608572"/>
              <a:gd name="connsiteY8" fmla="*/ 6858001 h 6858001"/>
              <a:gd name="connsiteX9" fmla="*/ 0 w 6608572"/>
              <a:gd name="connsiteY9" fmla="*/ 22606 h 6858001"/>
              <a:gd name="connsiteX10" fmla="*/ 45209 w 6608572"/>
              <a:gd name="connsiteY10" fmla="*/ 0 h 6858001"/>
              <a:gd name="connsiteX0" fmla="*/ 45209 w 6449571"/>
              <a:gd name="connsiteY0" fmla="*/ 19435 h 6877436"/>
              <a:gd name="connsiteX1" fmla="*/ 5326448 w 6449571"/>
              <a:gd name="connsiteY1" fmla="*/ 19435 h 6877436"/>
              <a:gd name="connsiteX2" fmla="*/ 5358305 w 6449571"/>
              <a:gd name="connsiteY2" fmla="*/ 39684 h 6877436"/>
              <a:gd name="connsiteX3" fmla="*/ 5921067 w 6449571"/>
              <a:gd name="connsiteY3" fmla="*/ 233811 h 6877436"/>
              <a:gd name="connsiteX4" fmla="*/ 6404798 w 6449571"/>
              <a:gd name="connsiteY4" fmla="*/ 2664043 h 6877436"/>
              <a:gd name="connsiteX5" fmla="*/ 4739368 w 6449571"/>
              <a:gd name="connsiteY5" fmla="*/ 4466927 h 6877436"/>
              <a:gd name="connsiteX6" fmla="*/ 3408507 w 6449571"/>
              <a:gd name="connsiteY6" fmla="*/ 6650264 h 6877436"/>
              <a:gd name="connsiteX7" fmla="*/ 3262250 w 6449571"/>
              <a:gd name="connsiteY7" fmla="*/ 6877436 h 6877436"/>
              <a:gd name="connsiteX8" fmla="*/ 0 w 6449571"/>
              <a:gd name="connsiteY8" fmla="*/ 6877436 h 6877436"/>
              <a:gd name="connsiteX9" fmla="*/ 0 w 6449571"/>
              <a:gd name="connsiteY9" fmla="*/ 42041 h 6877436"/>
              <a:gd name="connsiteX10" fmla="*/ 45209 w 6449571"/>
              <a:gd name="connsiteY10" fmla="*/ 19435 h 687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9571" h="6877436">
                <a:moveTo>
                  <a:pt x="45209" y="19435"/>
                </a:moveTo>
                <a:lnTo>
                  <a:pt x="5326448" y="19435"/>
                </a:lnTo>
                <a:lnTo>
                  <a:pt x="5358305" y="39684"/>
                </a:lnTo>
                <a:cubicBezTo>
                  <a:pt x="5483634" y="122996"/>
                  <a:pt x="5746652" y="-203582"/>
                  <a:pt x="5921067" y="233811"/>
                </a:cubicBezTo>
                <a:cubicBezTo>
                  <a:pt x="6095482" y="671204"/>
                  <a:pt x="6601748" y="1958524"/>
                  <a:pt x="6404798" y="2664043"/>
                </a:cubicBezTo>
                <a:cubicBezTo>
                  <a:pt x="6207848" y="3369562"/>
                  <a:pt x="5238750" y="3802557"/>
                  <a:pt x="4739368" y="4466927"/>
                </a:cubicBezTo>
                <a:cubicBezTo>
                  <a:pt x="4239986" y="5131297"/>
                  <a:pt x="3914738" y="5832165"/>
                  <a:pt x="3408507" y="6650264"/>
                </a:cubicBezTo>
                <a:lnTo>
                  <a:pt x="3262250" y="6877436"/>
                </a:lnTo>
                <a:lnTo>
                  <a:pt x="0" y="6877436"/>
                </a:lnTo>
                <a:lnTo>
                  <a:pt x="0" y="42041"/>
                </a:lnTo>
                <a:lnTo>
                  <a:pt x="45209" y="194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36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15DC06-B1B4-40DB-A76A-4C7E1EE83C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781" y="1097670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D83355-5483-492A-9D39-B35BF0A0C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6781" y="2294707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66C30B-D1E9-447A-AE35-A8D9137558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781" y="3491744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EE4F18-B803-4B88-963E-CA392AD355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781" y="4688781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9140-4D8B-4E1A-9D68-9508521E63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8800" y="1339220"/>
            <a:ext cx="4546600" cy="705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5509B2B-B068-4874-9F7D-42549A5517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8800" y="2481967"/>
            <a:ext cx="4546600" cy="705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8FEE7A-E3E7-47E8-ACBE-F914197F2D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08800" y="3679004"/>
            <a:ext cx="4546600" cy="705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6C2BE2-7B0C-4A8C-BC11-F8AB9F057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08800" y="4876041"/>
            <a:ext cx="4546600" cy="705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5315E1-EC52-4593-90CD-3D316681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4708"/>
            <a:ext cx="3886200" cy="108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C67DD8-4F10-474C-8147-1048FE6056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3372137"/>
            <a:ext cx="3886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45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4AFC259-E4DC-4645-8FD4-C4C69FECC8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15544" cy="6858001"/>
          </a:xfrm>
          <a:custGeom>
            <a:avLst/>
            <a:gdLst>
              <a:gd name="connsiteX0" fmla="*/ 3773715 w 4615544"/>
              <a:gd name="connsiteY0" fmla="*/ 783773 h 6858001"/>
              <a:gd name="connsiteX1" fmla="*/ 4615544 w 4615544"/>
              <a:gd name="connsiteY1" fmla="*/ 1741716 h 6858001"/>
              <a:gd name="connsiteX2" fmla="*/ 3773715 w 4615544"/>
              <a:gd name="connsiteY2" fmla="*/ 2699659 h 6858001"/>
              <a:gd name="connsiteX3" fmla="*/ 2931886 w 4615544"/>
              <a:gd name="connsiteY3" fmla="*/ 1741716 h 6858001"/>
              <a:gd name="connsiteX4" fmla="*/ 3773715 w 4615544"/>
              <a:gd name="connsiteY4" fmla="*/ 783773 h 6858001"/>
              <a:gd name="connsiteX5" fmla="*/ 0 w 4615544"/>
              <a:gd name="connsiteY5" fmla="*/ 0 h 6858001"/>
              <a:gd name="connsiteX6" fmla="*/ 3773714 w 4615544"/>
              <a:gd name="connsiteY6" fmla="*/ 0 h 6858001"/>
              <a:gd name="connsiteX7" fmla="*/ 3773714 w 4615544"/>
              <a:gd name="connsiteY7" fmla="*/ 783773 h 6858001"/>
              <a:gd name="connsiteX8" fmla="*/ 2931885 w 4615544"/>
              <a:gd name="connsiteY8" fmla="*/ 1741716 h 6858001"/>
              <a:gd name="connsiteX9" fmla="*/ 3773714 w 4615544"/>
              <a:gd name="connsiteY9" fmla="*/ 2699659 h 6858001"/>
              <a:gd name="connsiteX10" fmla="*/ 3773714 w 4615544"/>
              <a:gd name="connsiteY10" fmla="*/ 5471887 h 6858001"/>
              <a:gd name="connsiteX11" fmla="*/ 3581398 w 4615544"/>
              <a:gd name="connsiteY11" fmla="*/ 5471887 h 6858001"/>
              <a:gd name="connsiteX12" fmla="*/ 2888341 w 4615544"/>
              <a:gd name="connsiteY12" fmla="*/ 6164944 h 6858001"/>
              <a:gd name="connsiteX13" fmla="*/ 3581398 w 4615544"/>
              <a:gd name="connsiteY13" fmla="*/ 6858001 h 6858001"/>
              <a:gd name="connsiteX14" fmla="*/ 0 w 4615544"/>
              <a:gd name="connsiteY1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5544" h="6858001">
                <a:moveTo>
                  <a:pt x="3773715" y="783773"/>
                </a:moveTo>
                <a:cubicBezTo>
                  <a:pt x="4238644" y="783773"/>
                  <a:pt x="4615544" y="1212659"/>
                  <a:pt x="4615544" y="1741716"/>
                </a:cubicBezTo>
                <a:cubicBezTo>
                  <a:pt x="4615544" y="2270773"/>
                  <a:pt x="4238644" y="2699659"/>
                  <a:pt x="3773715" y="2699659"/>
                </a:cubicBezTo>
                <a:cubicBezTo>
                  <a:pt x="3308786" y="2699659"/>
                  <a:pt x="2931886" y="2270773"/>
                  <a:pt x="2931886" y="1741716"/>
                </a:cubicBezTo>
                <a:cubicBezTo>
                  <a:pt x="2931886" y="1212659"/>
                  <a:pt x="3308786" y="783773"/>
                  <a:pt x="3773715" y="783773"/>
                </a:cubicBezTo>
                <a:close/>
                <a:moveTo>
                  <a:pt x="0" y="0"/>
                </a:moveTo>
                <a:lnTo>
                  <a:pt x="3773714" y="0"/>
                </a:lnTo>
                <a:lnTo>
                  <a:pt x="3773714" y="783773"/>
                </a:lnTo>
                <a:cubicBezTo>
                  <a:pt x="3308785" y="783773"/>
                  <a:pt x="2931885" y="1212659"/>
                  <a:pt x="2931885" y="1741716"/>
                </a:cubicBezTo>
                <a:cubicBezTo>
                  <a:pt x="2931885" y="2270773"/>
                  <a:pt x="3308785" y="2699659"/>
                  <a:pt x="3773714" y="2699659"/>
                </a:cubicBezTo>
                <a:lnTo>
                  <a:pt x="3773714" y="5471887"/>
                </a:lnTo>
                <a:lnTo>
                  <a:pt x="3581398" y="5471887"/>
                </a:lnTo>
                <a:cubicBezTo>
                  <a:pt x="3198633" y="5471887"/>
                  <a:pt x="2888341" y="5782179"/>
                  <a:pt x="2888341" y="6164944"/>
                </a:cubicBezTo>
                <a:cubicBezTo>
                  <a:pt x="2888341" y="6547709"/>
                  <a:pt x="3198633" y="6858001"/>
                  <a:pt x="3581398" y="6858001"/>
                </a:cubicBez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85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D5E016-F708-4E96-966C-AB07FEBEC2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371" y="277591"/>
            <a:ext cx="6102349" cy="6295340"/>
          </a:xfrm>
          <a:custGeom>
            <a:avLst/>
            <a:gdLst>
              <a:gd name="connsiteX0" fmla="*/ 3277229 w 6102349"/>
              <a:gd name="connsiteY0" fmla="*/ 507 h 6295340"/>
              <a:gd name="connsiteX1" fmla="*/ 4153851 w 6102349"/>
              <a:gd name="connsiteY1" fmla="*/ 101128 h 6295340"/>
              <a:gd name="connsiteX2" fmla="*/ 5251111 w 6102349"/>
              <a:gd name="connsiteY2" fmla="*/ 485682 h 6295340"/>
              <a:gd name="connsiteX3" fmla="*/ 6102349 w 6102349"/>
              <a:gd name="connsiteY3" fmla="*/ 1116942 h 6295340"/>
              <a:gd name="connsiteX4" fmla="*/ 5115130 w 6102349"/>
              <a:gd name="connsiteY4" fmla="*/ 1078295 h 6295340"/>
              <a:gd name="connsiteX5" fmla="*/ 5161191 w 6102349"/>
              <a:gd name="connsiteY5" fmla="*/ 1212585 h 6295340"/>
              <a:gd name="connsiteX6" fmla="*/ 5165095 w 6102349"/>
              <a:gd name="connsiteY6" fmla="*/ 1421828 h 6295340"/>
              <a:gd name="connsiteX7" fmla="*/ 5115130 w 6102349"/>
              <a:gd name="connsiteY7" fmla="*/ 1563145 h 6295340"/>
              <a:gd name="connsiteX8" fmla="*/ 5465533 w 6102349"/>
              <a:gd name="connsiteY8" fmla="*/ 1896398 h 6295340"/>
              <a:gd name="connsiteX9" fmla="*/ 5709761 w 6102349"/>
              <a:gd name="connsiteY9" fmla="*/ 2402198 h 6295340"/>
              <a:gd name="connsiteX10" fmla="*/ 5807218 w 6102349"/>
              <a:gd name="connsiteY10" fmla="*/ 2950941 h 6295340"/>
              <a:gd name="connsiteX11" fmla="*/ 5517580 w 6102349"/>
              <a:gd name="connsiteY11" fmla="*/ 2691209 h 6295340"/>
              <a:gd name="connsiteX12" fmla="*/ 5096784 w 6102349"/>
              <a:gd name="connsiteY12" fmla="*/ 2426012 h 6295340"/>
              <a:gd name="connsiteX13" fmla="*/ 4711119 w 6102349"/>
              <a:gd name="connsiteY13" fmla="*/ 2325555 h 6295340"/>
              <a:gd name="connsiteX14" fmla="*/ 4652827 w 6102349"/>
              <a:gd name="connsiteY14" fmla="*/ 2615725 h 6295340"/>
              <a:gd name="connsiteX15" fmla="*/ 4626544 w 6102349"/>
              <a:gd name="connsiteY15" fmla="*/ 2925351 h 6295340"/>
              <a:gd name="connsiteX16" fmla="*/ 4612751 w 6102349"/>
              <a:gd name="connsiteY16" fmla="*/ 3182537 h 6295340"/>
              <a:gd name="connsiteX17" fmla="*/ 4452904 w 6102349"/>
              <a:gd name="connsiteY17" fmla="*/ 3216720 h 6295340"/>
              <a:gd name="connsiteX18" fmla="*/ 4187662 w 6102349"/>
              <a:gd name="connsiteY18" fmla="*/ 3109044 h 6295340"/>
              <a:gd name="connsiteX19" fmla="*/ 4125466 w 6102349"/>
              <a:gd name="connsiteY19" fmla="*/ 3049706 h 6295340"/>
              <a:gd name="connsiteX20" fmla="*/ 3994569 w 6102349"/>
              <a:gd name="connsiteY20" fmla="*/ 2854517 h 6295340"/>
              <a:gd name="connsiteX21" fmla="*/ 3878505 w 6102349"/>
              <a:gd name="connsiteY21" fmla="*/ 2497711 h 6295340"/>
              <a:gd name="connsiteX22" fmla="*/ 3214522 w 6102349"/>
              <a:gd name="connsiteY22" fmla="*/ 2550412 h 6295340"/>
              <a:gd name="connsiteX23" fmla="*/ 3449902 w 6102349"/>
              <a:gd name="connsiteY23" fmla="*/ 2062049 h 6295340"/>
              <a:gd name="connsiteX24" fmla="*/ 3078550 w 6102349"/>
              <a:gd name="connsiteY24" fmla="*/ 2063740 h 6295340"/>
              <a:gd name="connsiteX25" fmla="*/ 2821181 w 6102349"/>
              <a:gd name="connsiteY25" fmla="*/ 2307467 h 6295340"/>
              <a:gd name="connsiteX26" fmla="*/ 2761327 w 6102349"/>
              <a:gd name="connsiteY26" fmla="*/ 2676895 h 6295340"/>
              <a:gd name="connsiteX27" fmla="*/ 2886369 w 6102349"/>
              <a:gd name="connsiteY27" fmla="*/ 3034758 h 6295340"/>
              <a:gd name="connsiteX28" fmla="*/ 3037955 w 6102349"/>
              <a:gd name="connsiteY28" fmla="*/ 3301204 h 6295340"/>
              <a:gd name="connsiteX29" fmla="*/ 3102102 w 6102349"/>
              <a:gd name="connsiteY29" fmla="*/ 3572465 h 6295340"/>
              <a:gd name="connsiteX30" fmla="*/ 2982681 w 6102349"/>
              <a:gd name="connsiteY30" fmla="*/ 3891829 h 6295340"/>
              <a:gd name="connsiteX31" fmla="*/ 2758025 w 6102349"/>
              <a:gd name="connsiteY31" fmla="*/ 3955526 h 6295340"/>
              <a:gd name="connsiteX32" fmla="*/ 2710008 w 6102349"/>
              <a:gd name="connsiteY32" fmla="*/ 3930665 h 6295340"/>
              <a:gd name="connsiteX33" fmla="*/ 2626857 w 6102349"/>
              <a:gd name="connsiteY33" fmla="*/ 3822242 h 6295340"/>
              <a:gd name="connsiteX34" fmla="*/ 2599921 w 6102349"/>
              <a:gd name="connsiteY34" fmla="*/ 3579494 h 6295340"/>
              <a:gd name="connsiteX35" fmla="*/ 2125611 w 6102349"/>
              <a:gd name="connsiteY35" fmla="*/ 3077662 h 6295340"/>
              <a:gd name="connsiteX36" fmla="*/ 2020209 w 6102349"/>
              <a:gd name="connsiteY36" fmla="*/ 2336095 h 6295340"/>
              <a:gd name="connsiteX37" fmla="*/ 1701642 w 6102349"/>
              <a:gd name="connsiteY37" fmla="*/ 3055813 h 6295340"/>
              <a:gd name="connsiteX38" fmla="*/ 1779980 w 6102349"/>
              <a:gd name="connsiteY38" fmla="*/ 3779015 h 6295340"/>
              <a:gd name="connsiteX39" fmla="*/ 2114577 w 6102349"/>
              <a:gd name="connsiteY39" fmla="*/ 4390323 h 6295340"/>
              <a:gd name="connsiteX40" fmla="*/ 2564787 w 6102349"/>
              <a:gd name="connsiteY40" fmla="*/ 4774363 h 6295340"/>
              <a:gd name="connsiteX41" fmla="*/ 3064402 w 6102349"/>
              <a:gd name="connsiteY41" fmla="*/ 4905928 h 6295340"/>
              <a:gd name="connsiteX42" fmla="*/ 3586730 w 6102349"/>
              <a:gd name="connsiteY42" fmla="*/ 4870907 h 6295340"/>
              <a:gd name="connsiteX43" fmla="*/ 4042491 w 6102349"/>
              <a:gd name="connsiteY43" fmla="*/ 4719963 h 6295340"/>
              <a:gd name="connsiteX44" fmla="*/ 4342411 w 6102349"/>
              <a:gd name="connsiteY44" fmla="*/ 4503760 h 6295340"/>
              <a:gd name="connsiteX45" fmla="*/ 4079045 w 6102349"/>
              <a:gd name="connsiteY45" fmla="*/ 4966583 h 6295340"/>
              <a:gd name="connsiteX46" fmla="*/ 3667997 w 6102349"/>
              <a:gd name="connsiteY46" fmla="*/ 5255296 h 6295340"/>
              <a:gd name="connsiteX47" fmla="*/ 4472330 w 6102349"/>
              <a:gd name="connsiteY47" fmla="*/ 5187073 h 6295340"/>
              <a:gd name="connsiteX48" fmla="*/ 5241616 w 6102349"/>
              <a:gd name="connsiteY48" fmla="*/ 4863605 h 6295340"/>
              <a:gd name="connsiteX49" fmla="*/ 5870464 w 6102349"/>
              <a:gd name="connsiteY49" fmla="*/ 4317501 h 6295340"/>
              <a:gd name="connsiteX50" fmla="*/ 4901272 w 6102349"/>
              <a:gd name="connsiteY50" fmla="*/ 5754236 h 6295340"/>
              <a:gd name="connsiteX51" fmla="*/ 3070718 w 6102349"/>
              <a:gd name="connsiteY51" fmla="*/ 6295264 h 6295340"/>
              <a:gd name="connsiteX52" fmla="*/ 1956529 w 6102349"/>
              <a:gd name="connsiteY52" fmla="*/ 6068156 h 6295340"/>
              <a:gd name="connsiteX53" fmla="*/ 971457 w 6102349"/>
              <a:gd name="connsiteY53" fmla="*/ 5413563 h 6295340"/>
              <a:gd name="connsiteX54" fmla="*/ 268337 w 6102349"/>
              <a:gd name="connsiteY54" fmla="*/ 4419014 h 6295340"/>
              <a:gd name="connsiteX55" fmla="*/ 0 w 6102349"/>
              <a:gd name="connsiteY55" fmla="*/ 3172038 h 6295340"/>
              <a:gd name="connsiteX56" fmla="*/ 247872 w 6102349"/>
              <a:gd name="connsiteY56" fmla="*/ 1919878 h 6295340"/>
              <a:gd name="connsiteX57" fmla="*/ 924346 w 6102349"/>
              <a:gd name="connsiteY57" fmla="*/ 920573 h 6295340"/>
              <a:gd name="connsiteX58" fmla="*/ 1928713 w 6102349"/>
              <a:gd name="connsiteY58" fmla="*/ 242104 h 6295340"/>
              <a:gd name="connsiteX59" fmla="*/ 2987431 w 6102349"/>
              <a:gd name="connsiteY59" fmla="*/ 5772 h 6295340"/>
              <a:gd name="connsiteX60" fmla="*/ 3277229 w 6102349"/>
              <a:gd name="connsiteY60" fmla="*/ 507 h 629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02349" h="6295340">
                <a:moveTo>
                  <a:pt x="3277229" y="507"/>
                </a:moveTo>
                <a:cubicBezTo>
                  <a:pt x="3567630" y="4944"/>
                  <a:pt x="3859837" y="38484"/>
                  <a:pt x="4153851" y="101128"/>
                </a:cubicBezTo>
                <a:cubicBezTo>
                  <a:pt x="4545869" y="184654"/>
                  <a:pt x="4911623" y="312839"/>
                  <a:pt x="5251111" y="485682"/>
                </a:cubicBezTo>
                <a:cubicBezTo>
                  <a:pt x="5590599" y="658525"/>
                  <a:pt x="5874344" y="868945"/>
                  <a:pt x="6102349" y="1116942"/>
                </a:cubicBezTo>
                <a:lnTo>
                  <a:pt x="5115130" y="1078295"/>
                </a:lnTo>
                <a:cubicBezTo>
                  <a:pt x="5136534" y="1098660"/>
                  <a:pt x="5151888" y="1143423"/>
                  <a:pt x="5161191" y="1212585"/>
                </a:cubicBezTo>
                <a:cubicBezTo>
                  <a:pt x="5170495" y="1281747"/>
                  <a:pt x="5171796" y="1351495"/>
                  <a:pt x="5165095" y="1421828"/>
                </a:cubicBezTo>
                <a:cubicBezTo>
                  <a:pt x="5158394" y="1492161"/>
                  <a:pt x="5141739" y="1539267"/>
                  <a:pt x="5115130" y="1563145"/>
                </a:cubicBezTo>
                <a:cubicBezTo>
                  <a:pt x="5246244" y="1634671"/>
                  <a:pt x="5363045" y="1745755"/>
                  <a:pt x="5465533" y="1896398"/>
                </a:cubicBezTo>
                <a:cubicBezTo>
                  <a:pt x="5568022" y="2047041"/>
                  <a:pt x="5649431" y="2215641"/>
                  <a:pt x="5709761" y="2402198"/>
                </a:cubicBezTo>
                <a:cubicBezTo>
                  <a:pt x="5770092" y="2588756"/>
                  <a:pt x="5802577" y="2771670"/>
                  <a:pt x="5807218" y="2950941"/>
                </a:cubicBezTo>
                <a:cubicBezTo>
                  <a:pt x="5746389" y="2879458"/>
                  <a:pt x="5649843" y="2792881"/>
                  <a:pt x="5517580" y="2691209"/>
                </a:cubicBezTo>
                <a:cubicBezTo>
                  <a:pt x="5385317" y="2589537"/>
                  <a:pt x="5245051" y="2501138"/>
                  <a:pt x="5096784" y="2426012"/>
                </a:cubicBezTo>
                <a:cubicBezTo>
                  <a:pt x="4948516" y="2350886"/>
                  <a:pt x="4819961" y="2317400"/>
                  <a:pt x="4711119" y="2325555"/>
                </a:cubicBezTo>
                <a:cubicBezTo>
                  <a:pt x="4684727" y="2413044"/>
                  <a:pt x="4665296" y="2509768"/>
                  <a:pt x="4652827" y="2615725"/>
                </a:cubicBezTo>
                <a:cubicBezTo>
                  <a:pt x="4640358" y="2721682"/>
                  <a:pt x="4631597" y="2824890"/>
                  <a:pt x="4626544" y="2925351"/>
                </a:cubicBezTo>
                <a:cubicBezTo>
                  <a:pt x="4621491" y="3025810"/>
                  <a:pt x="4616893" y="3111539"/>
                  <a:pt x="4612751" y="3182537"/>
                </a:cubicBezTo>
                <a:cubicBezTo>
                  <a:pt x="4590648" y="3214958"/>
                  <a:pt x="4537365" y="3226352"/>
                  <a:pt x="4452904" y="3216720"/>
                </a:cubicBezTo>
                <a:cubicBezTo>
                  <a:pt x="4368442" y="3207087"/>
                  <a:pt x="4280028" y="3171195"/>
                  <a:pt x="4187662" y="3109044"/>
                </a:cubicBezTo>
                <a:cubicBezTo>
                  <a:pt x="4185341" y="3109760"/>
                  <a:pt x="4164609" y="3089981"/>
                  <a:pt x="4125466" y="3049706"/>
                </a:cubicBezTo>
                <a:cubicBezTo>
                  <a:pt x="4086323" y="3009432"/>
                  <a:pt x="4042690" y="2944369"/>
                  <a:pt x="3994569" y="2854517"/>
                </a:cubicBezTo>
                <a:cubicBezTo>
                  <a:pt x="3946448" y="2764665"/>
                  <a:pt x="3907760" y="2645730"/>
                  <a:pt x="3878505" y="2497711"/>
                </a:cubicBezTo>
                <a:lnTo>
                  <a:pt x="3214522" y="2550412"/>
                </a:lnTo>
                <a:lnTo>
                  <a:pt x="3449902" y="2062049"/>
                </a:lnTo>
                <a:cubicBezTo>
                  <a:pt x="3314082" y="2012579"/>
                  <a:pt x="3190298" y="2013143"/>
                  <a:pt x="3078550" y="2063740"/>
                </a:cubicBezTo>
                <a:cubicBezTo>
                  <a:pt x="2966803" y="2114338"/>
                  <a:pt x="2881013" y="2195580"/>
                  <a:pt x="2821181" y="2307467"/>
                </a:cubicBezTo>
                <a:cubicBezTo>
                  <a:pt x="2761349" y="2419354"/>
                  <a:pt x="2741398" y="2542496"/>
                  <a:pt x="2761327" y="2676895"/>
                </a:cubicBezTo>
                <a:cubicBezTo>
                  <a:pt x="2789085" y="2819438"/>
                  <a:pt x="2830766" y="2938725"/>
                  <a:pt x="2886369" y="3034758"/>
                </a:cubicBezTo>
                <a:cubicBezTo>
                  <a:pt x="2941972" y="3130791"/>
                  <a:pt x="2992501" y="3219606"/>
                  <a:pt x="3037955" y="3301204"/>
                </a:cubicBezTo>
                <a:cubicBezTo>
                  <a:pt x="3083408" y="3382803"/>
                  <a:pt x="3104791" y="3473223"/>
                  <a:pt x="3102102" y="3572465"/>
                </a:cubicBezTo>
                <a:cubicBezTo>
                  <a:pt x="3089948" y="3723069"/>
                  <a:pt x="3050141" y="3829523"/>
                  <a:pt x="2982681" y="3891829"/>
                </a:cubicBezTo>
                <a:cubicBezTo>
                  <a:pt x="2915222" y="3954135"/>
                  <a:pt x="2840336" y="3975367"/>
                  <a:pt x="2758025" y="3955526"/>
                </a:cubicBezTo>
                <a:cubicBezTo>
                  <a:pt x="2755487" y="3956936"/>
                  <a:pt x="2739482" y="3948649"/>
                  <a:pt x="2710008" y="3930665"/>
                </a:cubicBezTo>
                <a:cubicBezTo>
                  <a:pt x="2680534" y="3912682"/>
                  <a:pt x="2652818" y="3876540"/>
                  <a:pt x="2626857" y="3822242"/>
                </a:cubicBezTo>
                <a:cubicBezTo>
                  <a:pt x="2600897" y="3767944"/>
                  <a:pt x="2591919" y="3687028"/>
                  <a:pt x="2599921" y="3579494"/>
                </a:cubicBezTo>
                <a:cubicBezTo>
                  <a:pt x="2380333" y="3443552"/>
                  <a:pt x="2222230" y="3276275"/>
                  <a:pt x="2125611" y="3077662"/>
                </a:cubicBezTo>
                <a:cubicBezTo>
                  <a:pt x="2028993" y="2879050"/>
                  <a:pt x="1993859" y="2631861"/>
                  <a:pt x="2020209" y="2336095"/>
                </a:cubicBezTo>
                <a:cubicBezTo>
                  <a:pt x="1836149" y="2565806"/>
                  <a:pt x="1729960" y="2805712"/>
                  <a:pt x="1701642" y="3055813"/>
                </a:cubicBezTo>
                <a:cubicBezTo>
                  <a:pt x="1673324" y="3305915"/>
                  <a:pt x="1699437" y="3546982"/>
                  <a:pt x="1779980" y="3779015"/>
                </a:cubicBezTo>
                <a:cubicBezTo>
                  <a:pt x="1860523" y="4011048"/>
                  <a:pt x="1972056" y="4214818"/>
                  <a:pt x="2114577" y="4390323"/>
                </a:cubicBezTo>
                <a:cubicBezTo>
                  <a:pt x="2257099" y="4565830"/>
                  <a:pt x="2407169" y="4693842"/>
                  <a:pt x="2564787" y="4774363"/>
                </a:cubicBezTo>
                <a:cubicBezTo>
                  <a:pt x="2720101" y="4850204"/>
                  <a:pt x="2886639" y="4894059"/>
                  <a:pt x="3064402" y="4905928"/>
                </a:cubicBezTo>
                <a:cubicBezTo>
                  <a:pt x="3242165" y="4917796"/>
                  <a:pt x="3416275" y="4906123"/>
                  <a:pt x="3586730" y="4870907"/>
                </a:cubicBezTo>
                <a:cubicBezTo>
                  <a:pt x="3757184" y="4835691"/>
                  <a:pt x="3909105" y="4785376"/>
                  <a:pt x="4042491" y="4719963"/>
                </a:cubicBezTo>
                <a:cubicBezTo>
                  <a:pt x="4175878" y="4654550"/>
                  <a:pt x="4275851" y="4582482"/>
                  <a:pt x="4342411" y="4503760"/>
                </a:cubicBezTo>
                <a:cubicBezTo>
                  <a:pt x="4267388" y="4686641"/>
                  <a:pt x="4179600" y="4840917"/>
                  <a:pt x="4079045" y="4966583"/>
                </a:cubicBezTo>
                <a:cubicBezTo>
                  <a:pt x="3978491" y="5092251"/>
                  <a:pt x="3841475" y="5188489"/>
                  <a:pt x="3667997" y="5255296"/>
                </a:cubicBezTo>
                <a:cubicBezTo>
                  <a:pt x="3933167" y="5277813"/>
                  <a:pt x="4201277" y="5255072"/>
                  <a:pt x="4472330" y="5187073"/>
                </a:cubicBezTo>
                <a:cubicBezTo>
                  <a:pt x="4743382" y="5119074"/>
                  <a:pt x="4999811" y="5011252"/>
                  <a:pt x="5241616" y="4863605"/>
                </a:cubicBezTo>
                <a:cubicBezTo>
                  <a:pt x="5483421" y="4715959"/>
                  <a:pt x="5693037" y="4533925"/>
                  <a:pt x="5870464" y="4317501"/>
                </a:cubicBezTo>
                <a:cubicBezTo>
                  <a:pt x="5692518" y="4930308"/>
                  <a:pt x="5369454" y="5409219"/>
                  <a:pt x="4901272" y="5754236"/>
                </a:cubicBezTo>
                <a:cubicBezTo>
                  <a:pt x="4433090" y="6099251"/>
                  <a:pt x="3822906" y="6279595"/>
                  <a:pt x="3070718" y="6295264"/>
                </a:cubicBezTo>
                <a:cubicBezTo>
                  <a:pt x="2690538" y="6298103"/>
                  <a:pt x="2319142" y="6222400"/>
                  <a:pt x="1956529" y="6068156"/>
                </a:cubicBezTo>
                <a:cubicBezTo>
                  <a:pt x="1593916" y="5913912"/>
                  <a:pt x="1265559" y="5695714"/>
                  <a:pt x="971457" y="5413563"/>
                </a:cubicBezTo>
                <a:cubicBezTo>
                  <a:pt x="677355" y="5131412"/>
                  <a:pt x="442982" y="4799895"/>
                  <a:pt x="268337" y="4419014"/>
                </a:cubicBezTo>
                <a:cubicBezTo>
                  <a:pt x="93691" y="4038132"/>
                  <a:pt x="4245" y="3622474"/>
                  <a:pt x="0" y="3172038"/>
                </a:cubicBezTo>
                <a:cubicBezTo>
                  <a:pt x="2798" y="2718174"/>
                  <a:pt x="85421" y="2300787"/>
                  <a:pt x="247872" y="1919878"/>
                </a:cubicBezTo>
                <a:cubicBezTo>
                  <a:pt x="410322" y="1538968"/>
                  <a:pt x="635813" y="1205867"/>
                  <a:pt x="924346" y="920573"/>
                </a:cubicBezTo>
                <a:cubicBezTo>
                  <a:pt x="1212879" y="635279"/>
                  <a:pt x="1547668" y="409122"/>
                  <a:pt x="1928713" y="242104"/>
                </a:cubicBezTo>
                <a:cubicBezTo>
                  <a:pt x="2248930" y="104505"/>
                  <a:pt x="2601836" y="25727"/>
                  <a:pt x="2987431" y="5772"/>
                </a:cubicBezTo>
                <a:cubicBezTo>
                  <a:pt x="3083830" y="784"/>
                  <a:pt x="3180429" y="-971"/>
                  <a:pt x="3277229" y="5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89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C6208B-50F0-48DE-A0DB-C8CBF3FB5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051" y="277591"/>
            <a:ext cx="6102349" cy="6295340"/>
          </a:xfrm>
          <a:custGeom>
            <a:avLst/>
            <a:gdLst>
              <a:gd name="connsiteX0" fmla="*/ 2825120 w 6102349"/>
              <a:gd name="connsiteY0" fmla="*/ 507 h 6295340"/>
              <a:gd name="connsiteX1" fmla="*/ 3114918 w 6102349"/>
              <a:gd name="connsiteY1" fmla="*/ 5772 h 6295340"/>
              <a:gd name="connsiteX2" fmla="*/ 4173636 w 6102349"/>
              <a:gd name="connsiteY2" fmla="*/ 242104 h 6295340"/>
              <a:gd name="connsiteX3" fmla="*/ 5178003 w 6102349"/>
              <a:gd name="connsiteY3" fmla="*/ 920573 h 6295340"/>
              <a:gd name="connsiteX4" fmla="*/ 5854477 w 6102349"/>
              <a:gd name="connsiteY4" fmla="*/ 1919878 h 6295340"/>
              <a:gd name="connsiteX5" fmla="*/ 6102349 w 6102349"/>
              <a:gd name="connsiteY5" fmla="*/ 3172038 h 6295340"/>
              <a:gd name="connsiteX6" fmla="*/ 5834012 w 6102349"/>
              <a:gd name="connsiteY6" fmla="*/ 4419014 h 6295340"/>
              <a:gd name="connsiteX7" fmla="*/ 5130892 w 6102349"/>
              <a:gd name="connsiteY7" fmla="*/ 5413563 h 6295340"/>
              <a:gd name="connsiteX8" fmla="*/ 4145820 w 6102349"/>
              <a:gd name="connsiteY8" fmla="*/ 6068156 h 6295340"/>
              <a:gd name="connsiteX9" fmla="*/ 3031631 w 6102349"/>
              <a:gd name="connsiteY9" fmla="*/ 6295264 h 6295340"/>
              <a:gd name="connsiteX10" fmla="*/ 1201077 w 6102349"/>
              <a:gd name="connsiteY10" fmla="*/ 5754236 h 6295340"/>
              <a:gd name="connsiteX11" fmla="*/ 231885 w 6102349"/>
              <a:gd name="connsiteY11" fmla="*/ 4317501 h 6295340"/>
              <a:gd name="connsiteX12" fmla="*/ 860733 w 6102349"/>
              <a:gd name="connsiteY12" fmla="*/ 4863605 h 6295340"/>
              <a:gd name="connsiteX13" fmla="*/ 1630019 w 6102349"/>
              <a:gd name="connsiteY13" fmla="*/ 5187073 h 6295340"/>
              <a:gd name="connsiteX14" fmla="*/ 2434352 w 6102349"/>
              <a:gd name="connsiteY14" fmla="*/ 5255296 h 6295340"/>
              <a:gd name="connsiteX15" fmla="*/ 2023304 w 6102349"/>
              <a:gd name="connsiteY15" fmla="*/ 4966583 h 6295340"/>
              <a:gd name="connsiteX16" fmla="*/ 1759938 w 6102349"/>
              <a:gd name="connsiteY16" fmla="*/ 4503760 h 6295340"/>
              <a:gd name="connsiteX17" fmla="*/ 2059858 w 6102349"/>
              <a:gd name="connsiteY17" fmla="*/ 4719963 h 6295340"/>
              <a:gd name="connsiteX18" fmla="*/ 2515619 w 6102349"/>
              <a:gd name="connsiteY18" fmla="*/ 4870907 h 6295340"/>
              <a:gd name="connsiteX19" fmla="*/ 3037947 w 6102349"/>
              <a:gd name="connsiteY19" fmla="*/ 4905928 h 6295340"/>
              <a:gd name="connsiteX20" fmla="*/ 3537562 w 6102349"/>
              <a:gd name="connsiteY20" fmla="*/ 4774363 h 6295340"/>
              <a:gd name="connsiteX21" fmla="*/ 3987772 w 6102349"/>
              <a:gd name="connsiteY21" fmla="*/ 4390323 h 6295340"/>
              <a:gd name="connsiteX22" fmla="*/ 4322369 w 6102349"/>
              <a:gd name="connsiteY22" fmla="*/ 3779015 h 6295340"/>
              <a:gd name="connsiteX23" fmla="*/ 4400707 w 6102349"/>
              <a:gd name="connsiteY23" fmla="*/ 3055813 h 6295340"/>
              <a:gd name="connsiteX24" fmla="*/ 4082140 w 6102349"/>
              <a:gd name="connsiteY24" fmla="*/ 2336095 h 6295340"/>
              <a:gd name="connsiteX25" fmla="*/ 3976738 w 6102349"/>
              <a:gd name="connsiteY25" fmla="*/ 3077662 h 6295340"/>
              <a:gd name="connsiteX26" fmla="*/ 3502428 w 6102349"/>
              <a:gd name="connsiteY26" fmla="*/ 3579494 h 6295340"/>
              <a:gd name="connsiteX27" fmla="*/ 3475492 w 6102349"/>
              <a:gd name="connsiteY27" fmla="*/ 3822242 h 6295340"/>
              <a:gd name="connsiteX28" fmla="*/ 3392341 w 6102349"/>
              <a:gd name="connsiteY28" fmla="*/ 3930665 h 6295340"/>
              <a:gd name="connsiteX29" fmla="*/ 3344324 w 6102349"/>
              <a:gd name="connsiteY29" fmla="*/ 3955526 h 6295340"/>
              <a:gd name="connsiteX30" fmla="*/ 3119668 w 6102349"/>
              <a:gd name="connsiteY30" fmla="*/ 3891829 h 6295340"/>
              <a:gd name="connsiteX31" fmla="*/ 3000247 w 6102349"/>
              <a:gd name="connsiteY31" fmla="*/ 3572465 h 6295340"/>
              <a:gd name="connsiteX32" fmla="*/ 3064394 w 6102349"/>
              <a:gd name="connsiteY32" fmla="*/ 3301204 h 6295340"/>
              <a:gd name="connsiteX33" fmla="*/ 3215980 w 6102349"/>
              <a:gd name="connsiteY33" fmla="*/ 3034758 h 6295340"/>
              <a:gd name="connsiteX34" fmla="*/ 3341022 w 6102349"/>
              <a:gd name="connsiteY34" fmla="*/ 2676895 h 6295340"/>
              <a:gd name="connsiteX35" fmla="*/ 3281168 w 6102349"/>
              <a:gd name="connsiteY35" fmla="*/ 2307467 h 6295340"/>
              <a:gd name="connsiteX36" fmla="*/ 3023799 w 6102349"/>
              <a:gd name="connsiteY36" fmla="*/ 2063740 h 6295340"/>
              <a:gd name="connsiteX37" fmla="*/ 2652447 w 6102349"/>
              <a:gd name="connsiteY37" fmla="*/ 2062049 h 6295340"/>
              <a:gd name="connsiteX38" fmla="*/ 2887827 w 6102349"/>
              <a:gd name="connsiteY38" fmla="*/ 2550412 h 6295340"/>
              <a:gd name="connsiteX39" fmla="*/ 2223844 w 6102349"/>
              <a:gd name="connsiteY39" fmla="*/ 2497711 h 6295340"/>
              <a:gd name="connsiteX40" fmla="*/ 2107780 w 6102349"/>
              <a:gd name="connsiteY40" fmla="*/ 2854517 h 6295340"/>
              <a:gd name="connsiteX41" fmla="*/ 1976883 w 6102349"/>
              <a:gd name="connsiteY41" fmla="*/ 3049706 h 6295340"/>
              <a:gd name="connsiteX42" fmla="*/ 1914687 w 6102349"/>
              <a:gd name="connsiteY42" fmla="*/ 3109044 h 6295340"/>
              <a:gd name="connsiteX43" fmla="*/ 1649445 w 6102349"/>
              <a:gd name="connsiteY43" fmla="*/ 3216720 h 6295340"/>
              <a:gd name="connsiteX44" fmla="*/ 1489598 w 6102349"/>
              <a:gd name="connsiteY44" fmla="*/ 3182537 h 6295340"/>
              <a:gd name="connsiteX45" fmla="*/ 1475805 w 6102349"/>
              <a:gd name="connsiteY45" fmla="*/ 2925351 h 6295340"/>
              <a:gd name="connsiteX46" fmla="*/ 1449522 w 6102349"/>
              <a:gd name="connsiteY46" fmla="*/ 2615725 h 6295340"/>
              <a:gd name="connsiteX47" fmla="*/ 1391230 w 6102349"/>
              <a:gd name="connsiteY47" fmla="*/ 2325555 h 6295340"/>
              <a:gd name="connsiteX48" fmla="*/ 1005565 w 6102349"/>
              <a:gd name="connsiteY48" fmla="*/ 2426012 h 6295340"/>
              <a:gd name="connsiteX49" fmla="*/ 584769 w 6102349"/>
              <a:gd name="connsiteY49" fmla="*/ 2691209 h 6295340"/>
              <a:gd name="connsiteX50" fmla="*/ 295131 w 6102349"/>
              <a:gd name="connsiteY50" fmla="*/ 2950941 h 6295340"/>
              <a:gd name="connsiteX51" fmla="*/ 392588 w 6102349"/>
              <a:gd name="connsiteY51" fmla="*/ 2402198 h 6295340"/>
              <a:gd name="connsiteX52" fmla="*/ 636816 w 6102349"/>
              <a:gd name="connsiteY52" fmla="*/ 1896398 h 6295340"/>
              <a:gd name="connsiteX53" fmla="*/ 987219 w 6102349"/>
              <a:gd name="connsiteY53" fmla="*/ 1563145 h 6295340"/>
              <a:gd name="connsiteX54" fmla="*/ 937254 w 6102349"/>
              <a:gd name="connsiteY54" fmla="*/ 1421828 h 6295340"/>
              <a:gd name="connsiteX55" fmla="*/ 941158 w 6102349"/>
              <a:gd name="connsiteY55" fmla="*/ 1212585 h 6295340"/>
              <a:gd name="connsiteX56" fmla="*/ 987219 w 6102349"/>
              <a:gd name="connsiteY56" fmla="*/ 1078295 h 6295340"/>
              <a:gd name="connsiteX57" fmla="*/ 0 w 6102349"/>
              <a:gd name="connsiteY57" fmla="*/ 1116942 h 6295340"/>
              <a:gd name="connsiteX58" fmla="*/ 851238 w 6102349"/>
              <a:gd name="connsiteY58" fmla="*/ 485682 h 6295340"/>
              <a:gd name="connsiteX59" fmla="*/ 1948498 w 6102349"/>
              <a:gd name="connsiteY59" fmla="*/ 101128 h 6295340"/>
              <a:gd name="connsiteX60" fmla="*/ 2825120 w 6102349"/>
              <a:gd name="connsiteY60" fmla="*/ 507 h 629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02349" h="6295340">
                <a:moveTo>
                  <a:pt x="2825120" y="507"/>
                </a:moveTo>
                <a:cubicBezTo>
                  <a:pt x="2921920" y="-971"/>
                  <a:pt x="3018519" y="784"/>
                  <a:pt x="3114918" y="5772"/>
                </a:cubicBezTo>
                <a:cubicBezTo>
                  <a:pt x="3500513" y="25727"/>
                  <a:pt x="3853419" y="104505"/>
                  <a:pt x="4173636" y="242104"/>
                </a:cubicBezTo>
                <a:cubicBezTo>
                  <a:pt x="4554681" y="409122"/>
                  <a:pt x="4889470" y="635279"/>
                  <a:pt x="5178003" y="920573"/>
                </a:cubicBezTo>
                <a:cubicBezTo>
                  <a:pt x="5466536" y="1205867"/>
                  <a:pt x="5692027" y="1538968"/>
                  <a:pt x="5854477" y="1919878"/>
                </a:cubicBezTo>
                <a:cubicBezTo>
                  <a:pt x="6016928" y="2300787"/>
                  <a:pt x="6099551" y="2718174"/>
                  <a:pt x="6102349" y="3172038"/>
                </a:cubicBezTo>
                <a:cubicBezTo>
                  <a:pt x="6098104" y="3622474"/>
                  <a:pt x="6008658" y="4038132"/>
                  <a:pt x="5834012" y="4419014"/>
                </a:cubicBezTo>
                <a:cubicBezTo>
                  <a:pt x="5659367" y="4799895"/>
                  <a:pt x="5424994" y="5131412"/>
                  <a:pt x="5130892" y="5413563"/>
                </a:cubicBezTo>
                <a:cubicBezTo>
                  <a:pt x="4836790" y="5695714"/>
                  <a:pt x="4508433" y="5913912"/>
                  <a:pt x="4145820" y="6068156"/>
                </a:cubicBezTo>
                <a:cubicBezTo>
                  <a:pt x="3783207" y="6222400"/>
                  <a:pt x="3411811" y="6298103"/>
                  <a:pt x="3031631" y="6295264"/>
                </a:cubicBezTo>
                <a:cubicBezTo>
                  <a:pt x="2279443" y="6279595"/>
                  <a:pt x="1669259" y="6099251"/>
                  <a:pt x="1201077" y="5754236"/>
                </a:cubicBezTo>
                <a:cubicBezTo>
                  <a:pt x="732895" y="5409219"/>
                  <a:pt x="409831" y="4930308"/>
                  <a:pt x="231885" y="4317501"/>
                </a:cubicBezTo>
                <a:cubicBezTo>
                  <a:pt x="409312" y="4533925"/>
                  <a:pt x="618928" y="4715959"/>
                  <a:pt x="860733" y="4863605"/>
                </a:cubicBezTo>
                <a:cubicBezTo>
                  <a:pt x="1102538" y="5011252"/>
                  <a:pt x="1358967" y="5119074"/>
                  <a:pt x="1630019" y="5187073"/>
                </a:cubicBezTo>
                <a:cubicBezTo>
                  <a:pt x="1901072" y="5255072"/>
                  <a:pt x="2169182" y="5277813"/>
                  <a:pt x="2434352" y="5255296"/>
                </a:cubicBezTo>
                <a:cubicBezTo>
                  <a:pt x="2260874" y="5188489"/>
                  <a:pt x="2123858" y="5092251"/>
                  <a:pt x="2023304" y="4966583"/>
                </a:cubicBezTo>
                <a:cubicBezTo>
                  <a:pt x="1922749" y="4840917"/>
                  <a:pt x="1834961" y="4686641"/>
                  <a:pt x="1759938" y="4503760"/>
                </a:cubicBezTo>
                <a:cubicBezTo>
                  <a:pt x="1826498" y="4582482"/>
                  <a:pt x="1926471" y="4654550"/>
                  <a:pt x="2059858" y="4719963"/>
                </a:cubicBezTo>
                <a:cubicBezTo>
                  <a:pt x="2193244" y="4785376"/>
                  <a:pt x="2345165" y="4835691"/>
                  <a:pt x="2515619" y="4870907"/>
                </a:cubicBezTo>
                <a:cubicBezTo>
                  <a:pt x="2686074" y="4906123"/>
                  <a:pt x="2860184" y="4917796"/>
                  <a:pt x="3037947" y="4905928"/>
                </a:cubicBezTo>
                <a:cubicBezTo>
                  <a:pt x="3215710" y="4894059"/>
                  <a:pt x="3382248" y="4850204"/>
                  <a:pt x="3537562" y="4774363"/>
                </a:cubicBezTo>
                <a:cubicBezTo>
                  <a:pt x="3695180" y="4693842"/>
                  <a:pt x="3845250" y="4565830"/>
                  <a:pt x="3987772" y="4390323"/>
                </a:cubicBezTo>
                <a:cubicBezTo>
                  <a:pt x="4130293" y="4214818"/>
                  <a:pt x="4241826" y="4011048"/>
                  <a:pt x="4322369" y="3779015"/>
                </a:cubicBezTo>
                <a:cubicBezTo>
                  <a:pt x="4402912" y="3546982"/>
                  <a:pt x="4429025" y="3305915"/>
                  <a:pt x="4400707" y="3055813"/>
                </a:cubicBezTo>
                <a:cubicBezTo>
                  <a:pt x="4372389" y="2805712"/>
                  <a:pt x="4266200" y="2565806"/>
                  <a:pt x="4082140" y="2336095"/>
                </a:cubicBezTo>
                <a:cubicBezTo>
                  <a:pt x="4108490" y="2631861"/>
                  <a:pt x="4073356" y="2879050"/>
                  <a:pt x="3976738" y="3077662"/>
                </a:cubicBezTo>
                <a:cubicBezTo>
                  <a:pt x="3880119" y="3276275"/>
                  <a:pt x="3722016" y="3443552"/>
                  <a:pt x="3502428" y="3579494"/>
                </a:cubicBezTo>
                <a:cubicBezTo>
                  <a:pt x="3510430" y="3687028"/>
                  <a:pt x="3501452" y="3767944"/>
                  <a:pt x="3475492" y="3822242"/>
                </a:cubicBezTo>
                <a:cubicBezTo>
                  <a:pt x="3449531" y="3876540"/>
                  <a:pt x="3421815" y="3912682"/>
                  <a:pt x="3392341" y="3930665"/>
                </a:cubicBezTo>
                <a:cubicBezTo>
                  <a:pt x="3362867" y="3948649"/>
                  <a:pt x="3346862" y="3956936"/>
                  <a:pt x="3344324" y="3955526"/>
                </a:cubicBezTo>
                <a:cubicBezTo>
                  <a:pt x="3262013" y="3975367"/>
                  <a:pt x="3187127" y="3954135"/>
                  <a:pt x="3119668" y="3891829"/>
                </a:cubicBezTo>
                <a:cubicBezTo>
                  <a:pt x="3052208" y="3829523"/>
                  <a:pt x="3012401" y="3723069"/>
                  <a:pt x="3000247" y="3572465"/>
                </a:cubicBezTo>
                <a:cubicBezTo>
                  <a:pt x="2997558" y="3473223"/>
                  <a:pt x="3018941" y="3382803"/>
                  <a:pt x="3064394" y="3301204"/>
                </a:cubicBezTo>
                <a:cubicBezTo>
                  <a:pt x="3109848" y="3219606"/>
                  <a:pt x="3160377" y="3130791"/>
                  <a:pt x="3215980" y="3034758"/>
                </a:cubicBezTo>
                <a:cubicBezTo>
                  <a:pt x="3271583" y="2938725"/>
                  <a:pt x="3313264" y="2819438"/>
                  <a:pt x="3341022" y="2676895"/>
                </a:cubicBezTo>
                <a:cubicBezTo>
                  <a:pt x="3360951" y="2542496"/>
                  <a:pt x="3341000" y="2419354"/>
                  <a:pt x="3281168" y="2307467"/>
                </a:cubicBezTo>
                <a:cubicBezTo>
                  <a:pt x="3221336" y="2195580"/>
                  <a:pt x="3135546" y="2114338"/>
                  <a:pt x="3023799" y="2063740"/>
                </a:cubicBezTo>
                <a:cubicBezTo>
                  <a:pt x="2912051" y="2013143"/>
                  <a:pt x="2788267" y="2012579"/>
                  <a:pt x="2652447" y="2062049"/>
                </a:cubicBezTo>
                <a:lnTo>
                  <a:pt x="2887827" y="2550412"/>
                </a:lnTo>
                <a:lnTo>
                  <a:pt x="2223844" y="2497711"/>
                </a:lnTo>
                <a:cubicBezTo>
                  <a:pt x="2194589" y="2645730"/>
                  <a:pt x="2155901" y="2764665"/>
                  <a:pt x="2107780" y="2854517"/>
                </a:cubicBezTo>
                <a:cubicBezTo>
                  <a:pt x="2059659" y="2944369"/>
                  <a:pt x="2016026" y="3009432"/>
                  <a:pt x="1976883" y="3049706"/>
                </a:cubicBezTo>
                <a:cubicBezTo>
                  <a:pt x="1937740" y="3089981"/>
                  <a:pt x="1917008" y="3109760"/>
                  <a:pt x="1914687" y="3109044"/>
                </a:cubicBezTo>
                <a:cubicBezTo>
                  <a:pt x="1822321" y="3171195"/>
                  <a:pt x="1733907" y="3207087"/>
                  <a:pt x="1649445" y="3216720"/>
                </a:cubicBezTo>
                <a:cubicBezTo>
                  <a:pt x="1564984" y="3226352"/>
                  <a:pt x="1511701" y="3214958"/>
                  <a:pt x="1489598" y="3182537"/>
                </a:cubicBezTo>
                <a:cubicBezTo>
                  <a:pt x="1485456" y="3111539"/>
                  <a:pt x="1480858" y="3025810"/>
                  <a:pt x="1475805" y="2925351"/>
                </a:cubicBezTo>
                <a:cubicBezTo>
                  <a:pt x="1470752" y="2824890"/>
                  <a:pt x="1461991" y="2721682"/>
                  <a:pt x="1449522" y="2615725"/>
                </a:cubicBezTo>
                <a:cubicBezTo>
                  <a:pt x="1437053" y="2509768"/>
                  <a:pt x="1417622" y="2413044"/>
                  <a:pt x="1391230" y="2325555"/>
                </a:cubicBezTo>
                <a:cubicBezTo>
                  <a:pt x="1282388" y="2317400"/>
                  <a:pt x="1153833" y="2350886"/>
                  <a:pt x="1005565" y="2426012"/>
                </a:cubicBezTo>
                <a:cubicBezTo>
                  <a:pt x="857298" y="2501138"/>
                  <a:pt x="717032" y="2589537"/>
                  <a:pt x="584769" y="2691209"/>
                </a:cubicBezTo>
                <a:cubicBezTo>
                  <a:pt x="452506" y="2792881"/>
                  <a:pt x="355960" y="2879458"/>
                  <a:pt x="295131" y="2950941"/>
                </a:cubicBezTo>
                <a:cubicBezTo>
                  <a:pt x="299772" y="2771670"/>
                  <a:pt x="332257" y="2588756"/>
                  <a:pt x="392588" y="2402198"/>
                </a:cubicBezTo>
                <a:cubicBezTo>
                  <a:pt x="452918" y="2215641"/>
                  <a:pt x="534327" y="2047041"/>
                  <a:pt x="636816" y="1896398"/>
                </a:cubicBezTo>
                <a:cubicBezTo>
                  <a:pt x="739304" y="1745755"/>
                  <a:pt x="856105" y="1634671"/>
                  <a:pt x="987219" y="1563145"/>
                </a:cubicBezTo>
                <a:cubicBezTo>
                  <a:pt x="960610" y="1539267"/>
                  <a:pt x="943955" y="1492161"/>
                  <a:pt x="937254" y="1421828"/>
                </a:cubicBezTo>
                <a:cubicBezTo>
                  <a:pt x="930553" y="1351495"/>
                  <a:pt x="931854" y="1281747"/>
                  <a:pt x="941158" y="1212585"/>
                </a:cubicBezTo>
                <a:cubicBezTo>
                  <a:pt x="950461" y="1143423"/>
                  <a:pt x="965815" y="1098660"/>
                  <a:pt x="987219" y="1078295"/>
                </a:cubicBezTo>
                <a:lnTo>
                  <a:pt x="0" y="1116942"/>
                </a:lnTo>
                <a:cubicBezTo>
                  <a:pt x="228005" y="868945"/>
                  <a:pt x="511750" y="658525"/>
                  <a:pt x="851238" y="485682"/>
                </a:cubicBezTo>
                <a:cubicBezTo>
                  <a:pt x="1190726" y="312839"/>
                  <a:pt x="1556480" y="184654"/>
                  <a:pt x="1948498" y="101128"/>
                </a:cubicBezTo>
                <a:cubicBezTo>
                  <a:pt x="2242512" y="38484"/>
                  <a:pt x="2534719" y="4944"/>
                  <a:pt x="2825120" y="5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60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616B0E-FFC5-41D3-9D1E-14E57126A3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90" y="695740"/>
            <a:ext cx="5466110" cy="5466521"/>
          </a:xfrm>
          <a:custGeom>
            <a:avLst/>
            <a:gdLst>
              <a:gd name="connsiteX0" fmla="*/ 2486684 w 5466110"/>
              <a:gd name="connsiteY0" fmla="*/ 2884378 h 5466521"/>
              <a:gd name="connsiteX1" fmla="*/ 5466110 w 5466110"/>
              <a:gd name="connsiteY1" fmla="*/ 2884378 h 5466521"/>
              <a:gd name="connsiteX2" fmla="*/ 5466110 w 5466110"/>
              <a:gd name="connsiteY2" fmla="*/ 5466521 h 5466521"/>
              <a:gd name="connsiteX3" fmla="*/ 2486684 w 5466110"/>
              <a:gd name="connsiteY3" fmla="*/ 5055875 h 5466521"/>
              <a:gd name="connsiteX4" fmla="*/ 0 w 5466110"/>
              <a:gd name="connsiteY4" fmla="*/ 2884378 h 5466521"/>
              <a:gd name="connsiteX5" fmla="*/ 2240315 w 5466110"/>
              <a:gd name="connsiteY5" fmla="*/ 2884378 h 5466521"/>
              <a:gd name="connsiteX6" fmla="*/ 2240315 w 5466110"/>
              <a:gd name="connsiteY6" fmla="*/ 5023023 h 5466521"/>
              <a:gd name="connsiteX7" fmla="*/ 0 w 5466110"/>
              <a:gd name="connsiteY7" fmla="*/ 4714218 h 5466521"/>
              <a:gd name="connsiteX8" fmla="*/ 2240315 w 5466110"/>
              <a:gd name="connsiteY8" fmla="*/ 443497 h 5466521"/>
              <a:gd name="connsiteX9" fmla="*/ 2240315 w 5466110"/>
              <a:gd name="connsiteY9" fmla="*/ 2608424 h 5466521"/>
              <a:gd name="connsiteX10" fmla="*/ 0 w 5466110"/>
              <a:gd name="connsiteY10" fmla="*/ 2608424 h 5466521"/>
              <a:gd name="connsiteX11" fmla="*/ 0 w 5466110"/>
              <a:gd name="connsiteY11" fmla="*/ 752304 h 5466521"/>
              <a:gd name="connsiteX12" fmla="*/ 5466110 w 5466110"/>
              <a:gd name="connsiteY12" fmla="*/ 0 h 5466521"/>
              <a:gd name="connsiteX13" fmla="*/ 5466110 w 5466110"/>
              <a:gd name="connsiteY13" fmla="*/ 2608424 h 5466521"/>
              <a:gd name="connsiteX14" fmla="*/ 2486684 w 5466110"/>
              <a:gd name="connsiteY14" fmla="*/ 2608424 h 5466521"/>
              <a:gd name="connsiteX15" fmla="*/ 2486684 w 5466110"/>
              <a:gd name="connsiteY15" fmla="*/ 410646 h 546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6110" h="5466521">
                <a:moveTo>
                  <a:pt x="2486684" y="2884378"/>
                </a:moveTo>
                <a:lnTo>
                  <a:pt x="5466110" y="2884378"/>
                </a:lnTo>
                <a:lnTo>
                  <a:pt x="5466110" y="5466521"/>
                </a:lnTo>
                <a:lnTo>
                  <a:pt x="2486684" y="5055875"/>
                </a:lnTo>
                <a:close/>
                <a:moveTo>
                  <a:pt x="0" y="2884378"/>
                </a:moveTo>
                <a:lnTo>
                  <a:pt x="2240315" y="2884378"/>
                </a:lnTo>
                <a:lnTo>
                  <a:pt x="2240315" y="5023023"/>
                </a:lnTo>
                <a:lnTo>
                  <a:pt x="0" y="4714218"/>
                </a:lnTo>
                <a:close/>
                <a:moveTo>
                  <a:pt x="2240315" y="443497"/>
                </a:moveTo>
                <a:lnTo>
                  <a:pt x="2240315" y="2608424"/>
                </a:lnTo>
                <a:lnTo>
                  <a:pt x="0" y="2608424"/>
                </a:lnTo>
                <a:lnTo>
                  <a:pt x="0" y="752304"/>
                </a:lnTo>
                <a:close/>
                <a:moveTo>
                  <a:pt x="5466110" y="0"/>
                </a:moveTo>
                <a:lnTo>
                  <a:pt x="5466110" y="2608424"/>
                </a:lnTo>
                <a:lnTo>
                  <a:pt x="2486684" y="2608424"/>
                </a:lnTo>
                <a:lnTo>
                  <a:pt x="2486684" y="4106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10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F2A6703-5E9F-4833-9EDE-E2EA736027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6290" y="695740"/>
            <a:ext cx="5466110" cy="5466521"/>
          </a:xfrm>
          <a:custGeom>
            <a:avLst/>
            <a:gdLst>
              <a:gd name="connsiteX0" fmla="*/ 3225796 w 5466110"/>
              <a:gd name="connsiteY0" fmla="*/ 2884378 h 5466521"/>
              <a:gd name="connsiteX1" fmla="*/ 5466110 w 5466110"/>
              <a:gd name="connsiteY1" fmla="*/ 2884378 h 5466521"/>
              <a:gd name="connsiteX2" fmla="*/ 5466110 w 5466110"/>
              <a:gd name="connsiteY2" fmla="*/ 4714218 h 5466521"/>
              <a:gd name="connsiteX3" fmla="*/ 3225796 w 5466110"/>
              <a:gd name="connsiteY3" fmla="*/ 5023023 h 5466521"/>
              <a:gd name="connsiteX4" fmla="*/ 0 w 5466110"/>
              <a:gd name="connsiteY4" fmla="*/ 2884378 h 5466521"/>
              <a:gd name="connsiteX5" fmla="*/ 2979426 w 5466110"/>
              <a:gd name="connsiteY5" fmla="*/ 2884378 h 5466521"/>
              <a:gd name="connsiteX6" fmla="*/ 2979426 w 5466110"/>
              <a:gd name="connsiteY6" fmla="*/ 5055875 h 5466521"/>
              <a:gd name="connsiteX7" fmla="*/ 0 w 5466110"/>
              <a:gd name="connsiteY7" fmla="*/ 5466521 h 5466521"/>
              <a:gd name="connsiteX8" fmla="*/ 3225796 w 5466110"/>
              <a:gd name="connsiteY8" fmla="*/ 443497 h 5466521"/>
              <a:gd name="connsiteX9" fmla="*/ 5466110 w 5466110"/>
              <a:gd name="connsiteY9" fmla="*/ 752304 h 5466521"/>
              <a:gd name="connsiteX10" fmla="*/ 5466110 w 5466110"/>
              <a:gd name="connsiteY10" fmla="*/ 2608424 h 5466521"/>
              <a:gd name="connsiteX11" fmla="*/ 3225796 w 5466110"/>
              <a:gd name="connsiteY11" fmla="*/ 2608424 h 5466521"/>
              <a:gd name="connsiteX12" fmla="*/ 0 w 5466110"/>
              <a:gd name="connsiteY12" fmla="*/ 0 h 5466521"/>
              <a:gd name="connsiteX13" fmla="*/ 2979426 w 5466110"/>
              <a:gd name="connsiteY13" fmla="*/ 410646 h 5466521"/>
              <a:gd name="connsiteX14" fmla="*/ 2979426 w 5466110"/>
              <a:gd name="connsiteY14" fmla="*/ 2608424 h 5466521"/>
              <a:gd name="connsiteX15" fmla="*/ 0 w 5466110"/>
              <a:gd name="connsiteY15" fmla="*/ 2608424 h 546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6110" h="5466521">
                <a:moveTo>
                  <a:pt x="3225796" y="2884378"/>
                </a:moveTo>
                <a:lnTo>
                  <a:pt x="5466110" y="2884378"/>
                </a:lnTo>
                <a:lnTo>
                  <a:pt x="5466110" y="4714218"/>
                </a:lnTo>
                <a:lnTo>
                  <a:pt x="3225796" y="5023023"/>
                </a:lnTo>
                <a:close/>
                <a:moveTo>
                  <a:pt x="0" y="2884378"/>
                </a:moveTo>
                <a:lnTo>
                  <a:pt x="2979426" y="2884378"/>
                </a:lnTo>
                <a:lnTo>
                  <a:pt x="2979426" y="5055875"/>
                </a:lnTo>
                <a:lnTo>
                  <a:pt x="0" y="5466521"/>
                </a:lnTo>
                <a:close/>
                <a:moveTo>
                  <a:pt x="3225796" y="443497"/>
                </a:moveTo>
                <a:lnTo>
                  <a:pt x="5466110" y="752304"/>
                </a:lnTo>
                <a:lnTo>
                  <a:pt x="5466110" y="2608424"/>
                </a:lnTo>
                <a:lnTo>
                  <a:pt x="3225796" y="2608424"/>
                </a:lnTo>
                <a:close/>
                <a:moveTo>
                  <a:pt x="0" y="0"/>
                </a:moveTo>
                <a:lnTo>
                  <a:pt x="2979426" y="410646"/>
                </a:lnTo>
                <a:lnTo>
                  <a:pt x="2979426" y="2608424"/>
                </a:lnTo>
                <a:lnTo>
                  <a:pt x="0" y="2608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04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BB4B75E-3B34-46D0-A36B-6897739532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7026442" cy="6440785"/>
          </a:xfrm>
          <a:custGeom>
            <a:avLst/>
            <a:gdLst>
              <a:gd name="connsiteX0" fmla="*/ 0 w 5406191"/>
              <a:gd name="connsiteY0" fmla="*/ 0 h 5727032"/>
              <a:gd name="connsiteX1" fmla="*/ 4207789 w 5406191"/>
              <a:gd name="connsiteY1" fmla="*/ 0 h 5727032"/>
              <a:gd name="connsiteX2" fmla="*/ 4428877 w 5406191"/>
              <a:gd name="connsiteY2" fmla="*/ 195142 h 5727032"/>
              <a:gd name="connsiteX3" fmla="*/ 5406191 w 5406191"/>
              <a:gd name="connsiteY3" fmla="*/ 2486526 h 5727032"/>
              <a:gd name="connsiteX4" fmla="*/ 2069432 w 5406191"/>
              <a:gd name="connsiteY4" fmla="*/ 5727032 h 5727032"/>
              <a:gd name="connsiteX5" fmla="*/ 203818 w 5406191"/>
              <a:gd name="connsiteY5" fmla="*/ 5173604 h 5727032"/>
              <a:gd name="connsiteX6" fmla="*/ 0 w 5406191"/>
              <a:gd name="connsiteY6" fmla="*/ 5025588 h 572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6191" h="5727032">
                <a:moveTo>
                  <a:pt x="0" y="0"/>
                </a:moveTo>
                <a:lnTo>
                  <a:pt x="4207789" y="0"/>
                </a:lnTo>
                <a:lnTo>
                  <a:pt x="4428877" y="195142"/>
                </a:lnTo>
                <a:cubicBezTo>
                  <a:pt x="5032712" y="781559"/>
                  <a:pt x="5406191" y="1591685"/>
                  <a:pt x="5406191" y="2486526"/>
                </a:cubicBezTo>
                <a:cubicBezTo>
                  <a:pt x="5406191" y="4276208"/>
                  <a:pt x="3912273" y="5727032"/>
                  <a:pt x="2069432" y="5727032"/>
                </a:cubicBezTo>
                <a:cubicBezTo>
                  <a:pt x="1378367" y="5727032"/>
                  <a:pt x="736369" y="5523010"/>
                  <a:pt x="203818" y="5173604"/>
                </a:cubicBezTo>
                <a:lnTo>
                  <a:pt x="0" y="50255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66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98EBE3-6AF1-4E7B-BB14-95AA1631B047}"/>
              </a:ext>
            </a:extLst>
          </p:cNvPr>
          <p:cNvSpPr/>
          <p:nvPr userDrawn="1"/>
        </p:nvSpPr>
        <p:spPr>
          <a:xfrm rot="495719">
            <a:off x="-149956" y="-199195"/>
            <a:ext cx="6612065" cy="6962719"/>
          </a:xfrm>
          <a:custGeom>
            <a:avLst/>
            <a:gdLst>
              <a:gd name="connsiteX0" fmla="*/ 3278086 w 3448487"/>
              <a:gd name="connsiteY0" fmla="*/ 20 h 3434839"/>
              <a:gd name="connsiteX1" fmla="*/ 3337548 w 3448487"/>
              <a:gd name="connsiteY1" fmla="*/ 11307 h 3434839"/>
              <a:gd name="connsiteX2" fmla="*/ 3387863 w 3448487"/>
              <a:gd name="connsiteY2" fmla="*/ 46380 h 3434839"/>
              <a:gd name="connsiteX3" fmla="*/ 3432696 w 3448487"/>
              <a:gd name="connsiteY3" fmla="*/ 131153 h 3434839"/>
              <a:gd name="connsiteX4" fmla="*/ 3417137 w 3448487"/>
              <a:gd name="connsiteY4" fmla="*/ 226903 h 3434839"/>
              <a:gd name="connsiteX5" fmla="*/ 1855860 w 3448487"/>
              <a:gd name="connsiteY5" fmla="*/ 3349456 h 3434839"/>
              <a:gd name="connsiteX6" fmla="*/ 1798227 w 3448487"/>
              <a:gd name="connsiteY6" fmla="*/ 3412273 h 3434839"/>
              <a:gd name="connsiteX7" fmla="*/ 1716809 w 3448487"/>
              <a:gd name="connsiteY7" fmla="*/ 3434839 h 3434839"/>
              <a:gd name="connsiteX8" fmla="*/ 1680217 w 3448487"/>
              <a:gd name="connsiteY8" fmla="*/ 3429960 h 3434839"/>
              <a:gd name="connsiteX9" fmla="*/ 1593920 w 3448487"/>
              <a:gd name="connsiteY9" fmla="*/ 3375376 h 3434839"/>
              <a:gd name="connsiteX10" fmla="*/ 1560681 w 3448487"/>
              <a:gd name="connsiteY10" fmla="*/ 3278711 h 3434839"/>
              <a:gd name="connsiteX11" fmla="*/ 1560681 w 3448487"/>
              <a:gd name="connsiteY11" fmla="*/ 1873562 h 3434839"/>
              <a:gd name="connsiteX12" fmla="*/ 155532 w 3448487"/>
              <a:gd name="connsiteY12" fmla="*/ 1873562 h 3434839"/>
              <a:gd name="connsiteX13" fmla="*/ 58867 w 3448487"/>
              <a:gd name="connsiteY13" fmla="*/ 1840324 h 3434839"/>
              <a:gd name="connsiteX14" fmla="*/ 4284 w 3448487"/>
              <a:gd name="connsiteY14" fmla="*/ 1754027 h 3434839"/>
              <a:gd name="connsiteX15" fmla="*/ 14346 w 3448487"/>
              <a:gd name="connsiteY15" fmla="*/ 1651568 h 3434839"/>
              <a:gd name="connsiteX16" fmla="*/ 84787 w 3448487"/>
              <a:gd name="connsiteY16" fmla="*/ 1578383 h 3434839"/>
              <a:gd name="connsiteX17" fmla="*/ 3207340 w 3448487"/>
              <a:gd name="connsiteY17" fmla="*/ 17106 h 3434839"/>
              <a:gd name="connsiteX18" fmla="*/ 3278086 w 3448487"/>
              <a:gd name="connsiteY18" fmla="*/ 20 h 3434839"/>
              <a:gd name="connsiteX0" fmla="*/ 3278086 w 3448858"/>
              <a:gd name="connsiteY0" fmla="*/ 20 h 3434839"/>
              <a:gd name="connsiteX1" fmla="*/ 3337548 w 3448858"/>
              <a:gd name="connsiteY1" fmla="*/ 11307 h 3434839"/>
              <a:gd name="connsiteX2" fmla="*/ 3387863 w 3448858"/>
              <a:gd name="connsiteY2" fmla="*/ 46380 h 3434839"/>
              <a:gd name="connsiteX3" fmla="*/ 3432696 w 3448858"/>
              <a:gd name="connsiteY3" fmla="*/ 131153 h 3434839"/>
              <a:gd name="connsiteX4" fmla="*/ 3417137 w 3448858"/>
              <a:gd name="connsiteY4" fmla="*/ 226903 h 3434839"/>
              <a:gd name="connsiteX5" fmla="*/ 1873303 w 3448858"/>
              <a:gd name="connsiteY5" fmla="*/ 3316593 h 3434839"/>
              <a:gd name="connsiteX6" fmla="*/ 1798227 w 3448858"/>
              <a:gd name="connsiteY6" fmla="*/ 3412273 h 3434839"/>
              <a:gd name="connsiteX7" fmla="*/ 1716809 w 3448858"/>
              <a:gd name="connsiteY7" fmla="*/ 3434839 h 3434839"/>
              <a:gd name="connsiteX8" fmla="*/ 1680217 w 3448858"/>
              <a:gd name="connsiteY8" fmla="*/ 3429960 h 3434839"/>
              <a:gd name="connsiteX9" fmla="*/ 1593920 w 3448858"/>
              <a:gd name="connsiteY9" fmla="*/ 3375376 h 3434839"/>
              <a:gd name="connsiteX10" fmla="*/ 1560681 w 3448858"/>
              <a:gd name="connsiteY10" fmla="*/ 3278711 h 3434839"/>
              <a:gd name="connsiteX11" fmla="*/ 1560681 w 3448858"/>
              <a:gd name="connsiteY11" fmla="*/ 1873562 h 3434839"/>
              <a:gd name="connsiteX12" fmla="*/ 155532 w 3448858"/>
              <a:gd name="connsiteY12" fmla="*/ 1873562 h 3434839"/>
              <a:gd name="connsiteX13" fmla="*/ 58867 w 3448858"/>
              <a:gd name="connsiteY13" fmla="*/ 1840324 h 3434839"/>
              <a:gd name="connsiteX14" fmla="*/ 4284 w 3448858"/>
              <a:gd name="connsiteY14" fmla="*/ 1754027 h 3434839"/>
              <a:gd name="connsiteX15" fmla="*/ 14346 w 3448858"/>
              <a:gd name="connsiteY15" fmla="*/ 1651568 h 3434839"/>
              <a:gd name="connsiteX16" fmla="*/ 84787 w 3448858"/>
              <a:gd name="connsiteY16" fmla="*/ 1578383 h 3434839"/>
              <a:gd name="connsiteX17" fmla="*/ 3207340 w 3448858"/>
              <a:gd name="connsiteY17" fmla="*/ 17106 h 3434839"/>
              <a:gd name="connsiteX18" fmla="*/ 3278086 w 3448858"/>
              <a:gd name="connsiteY18" fmla="*/ 20 h 3434839"/>
              <a:gd name="connsiteX0" fmla="*/ 3278086 w 3456488"/>
              <a:gd name="connsiteY0" fmla="*/ 20 h 3434839"/>
              <a:gd name="connsiteX1" fmla="*/ 3337548 w 3456488"/>
              <a:gd name="connsiteY1" fmla="*/ 11307 h 3434839"/>
              <a:gd name="connsiteX2" fmla="*/ 3387863 w 3456488"/>
              <a:gd name="connsiteY2" fmla="*/ 46380 h 3434839"/>
              <a:gd name="connsiteX3" fmla="*/ 3432696 w 3456488"/>
              <a:gd name="connsiteY3" fmla="*/ 131153 h 3434839"/>
              <a:gd name="connsiteX4" fmla="*/ 3417137 w 3456488"/>
              <a:gd name="connsiteY4" fmla="*/ 226903 h 3434839"/>
              <a:gd name="connsiteX5" fmla="*/ 1873303 w 3456488"/>
              <a:gd name="connsiteY5" fmla="*/ 3316593 h 3434839"/>
              <a:gd name="connsiteX6" fmla="*/ 1798227 w 3456488"/>
              <a:gd name="connsiteY6" fmla="*/ 3412273 h 3434839"/>
              <a:gd name="connsiteX7" fmla="*/ 1716809 w 3456488"/>
              <a:gd name="connsiteY7" fmla="*/ 3434839 h 3434839"/>
              <a:gd name="connsiteX8" fmla="*/ 1680217 w 3456488"/>
              <a:gd name="connsiteY8" fmla="*/ 3429960 h 3434839"/>
              <a:gd name="connsiteX9" fmla="*/ 1593920 w 3456488"/>
              <a:gd name="connsiteY9" fmla="*/ 3375376 h 3434839"/>
              <a:gd name="connsiteX10" fmla="*/ 1560681 w 3456488"/>
              <a:gd name="connsiteY10" fmla="*/ 3278711 h 3434839"/>
              <a:gd name="connsiteX11" fmla="*/ 1560681 w 3456488"/>
              <a:gd name="connsiteY11" fmla="*/ 1873562 h 3434839"/>
              <a:gd name="connsiteX12" fmla="*/ 155532 w 3456488"/>
              <a:gd name="connsiteY12" fmla="*/ 1873562 h 3434839"/>
              <a:gd name="connsiteX13" fmla="*/ 58867 w 3456488"/>
              <a:gd name="connsiteY13" fmla="*/ 1840324 h 3434839"/>
              <a:gd name="connsiteX14" fmla="*/ 4284 w 3456488"/>
              <a:gd name="connsiteY14" fmla="*/ 1754027 h 3434839"/>
              <a:gd name="connsiteX15" fmla="*/ 14346 w 3456488"/>
              <a:gd name="connsiteY15" fmla="*/ 1651568 h 3434839"/>
              <a:gd name="connsiteX16" fmla="*/ 84787 w 3456488"/>
              <a:gd name="connsiteY16" fmla="*/ 1578383 h 3434839"/>
              <a:gd name="connsiteX17" fmla="*/ 3207340 w 3456488"/>
              <a:gd name="connsiteY17" fmla="*/ 17106 h 3434839"/>
              <a:gd name="connsiteX18" fmla="*/ 3278086 w 3456488"/>
              <a:gd name="connsiteY18" fmla="*/ 20 h 343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6488" h="3434839">
                <a:moveTo>
                  <a:pt x="3278086" y="20"/>
                </a:moveTo>
                <a:cubicBezTo>
                  <a:pt x="3298974" y="-30"/>
                  <a:pt x="3318795" y="3732"/>
                  <a:pt x="3337548" y="11307"/>
                </a:cubicBezTo>
                <a:cubicBezTo>
                  <a:pt x="3356302" y="18883"/>
                  <a:pt x="3373074" y="30574"/>
                  <a:pt x="3387863" y="46380"/>
                </a:cubicBezTo>
                <a:cubicBezTo>
                  <a:pt x="3412415" y="70369"/>
                  <a:pt x="3427360" y="98626"/>
                  <a:pt x="3432696" y="131153"/>
                </a:cubicBezTo>
                <a:cubicBezTo>
                  <a:pt x="3438033" y="163679"/>
                  <a:pt x="3432846" y="195596"/>
                  <a:pt x="3417137" y="226903"/>
                </a:cubicBezTo>
                <a:cubicBezTo>
                  <a:pt x="3665134" y="2537518"/>
                  <a:pt x="2691920" y="2458204"/>
                  <a:pt x="1873303" y="3316593"/>
                </a:cubicBezTo>
                <a:cubicBezTo>
                  <a:pt x="1859429" y="3343631"/>
                  <a:pt x="1824309" y="3392565"/>
                  <a:pt x="1798227" y="3412273"/>
                </a:cubicBezTo>
                <a:cubicBezTo>
                  <a:pt x="1772145" y="3431981"/>
                  <a:pt x="1746541" y="3434635"/>
                  <a:pt x="1716809" y="3434839"/>
                </a:cubicBezTo>
                <a:cubicBezTo>
                  <a:pt x="1704612" y="3434432"/>
                  <a:pt x="1692414" y="3432806"/>
                  <a:pt x="1680217" y="3429960"/>
                </a:cubicBezTo>
                <a:cubicBezTo>
                  <a:pt x="1644285" y="3420761"/>
                  <a:pt x="1615519" y="3402566"/>
                  <a:pt x="1593920" y="3375376"/>
                </a:cubicBezTo>
                <a:cubicBezTo>
                  <a:pt x="1572320" y="3348186"/>
                  <a:pt x="1561241" y="3315964"/>
                  <a:pt x="1560681" y="3278711"/>
                </a:cubicBezTo>
                <a:lnTo>
                  <a:pt x="1560681" y="1873562"/>
                </a:lnTo>
                <a:lnTo>
                  <a:pt x="155532" y="1873562"/>
                </a:lnTo>
                <a:cubicBezTo>
                  <a:pt x="118279" y="1873003"/>
                  <a:pt x="86058" y="1861924"/>
                  <a:pt x="58867" y="1840324"/>
                </a:cubicBezTo>
                <a:cubicBezTo>
                  <a:pt x="31677" y="1818724"/>
                  <a:pt x="13483" y="1789958"/>
                  <a:pt x="4284" y="1754027"/>
                </a:cubicBezTo>
                <a:cubicBezTo>
                  <a:pt x="-3798" y="1717739"/>
                  <a:pt x="-444" y="1683586"/>
                  <a:pt x="14346" y="1651568"/>
                </a:cubicBezTo>
                <a:cubicBezTo>
                  <a:pt x="29136" y="1619549"/>
                  <a:pt x="52616" y="1595154"/>
                  <a:pt x="84787" y="1578383"/>
                </a:cubicBezTo>
                <a:lnTo>
                  <a:pt x="3207340" y="17106"/>
                </a:lnTo>
                <a:cubicBezTo>
                  <a:pt x="3229702" y="5312"/>
                  <a:pt x="3253284" y="-383"/>
                  <a:pt x="3278086" y="20"/>
                </a:cubicBezTo>
                <a:close/>
              </a:path>
            </a:pathLst>
          </a:cu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1764DA-0C71-4425-A5FD-1FFA3B871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55495" y="207870"/>
            <a:ext cx="6963833" cy="6469435"/>
          </a:xfrm>
          <a:custGeom>
            <a:avLst/>
            <a:gdLst>
              <a:gd name="connsiteX0" fmla="*/ 6639473 w 6963833"/>
              <a:gd name="connsiteY0" fmla="*/ 1458 h 6469435"/>
              <a:gd name="connsiteX1" fmla="*/ 6709325 w 6963833"/>
              <a:gd name="connsiteY1" fmla="*/ 3471 h 6469435"/>
              <a:gd name="connsiteX2" fmla="*/ 6818604 w 6963833"/>
              <a:gd name="connsiteY2" fmla="*/ 42459 h 6469435"/>
              <a:gd name="connsiteX3" fmla="*/ 6903639 w 6963833"/>
              <a:gd name="connsiteY3" fmla="*/ 126648 h 6469435"/>
              <a:gd name="connsiteX4" fmla="*/ 6963818 w 6963833"/>
              <a:gd name="connsiteY4" fmla="*/ 309031 h 6469435"/>
              <a:gd name="connsiteX5" fmla="*/ 6906472 w 6963833"/>
              <a:gd name="connsiteY5" fmla="*/ 496833 h 6469435"/>
              <a:gd name="connsiteX6" fmla="*/ 3083856 w 6963833"/>
              <a:gd name="connsiteY6" fmla="*/ 6270519 h 6469435"/>
              <a:gd name="connsiteX7" fmla="*/ 2913859 w 6963833"/>
              <a:gd name="connsiteY7" fmla="*/ 6441820 h 6469435"/>
              <a:gd name="connsiteX8" fmla="*/ 2753154 w 6963833"/>
              <a:gd name="connsiteY8" fmla="*/ 6464708 h 6469435"/>
              <a:gd name="connsiteX9" fmla="*/ 2685304 w 6963833"/>
              <a:gd name="connsiteY9" fmla="*/ 6444862 h 6469435"/>
              <a:gd name="connsiteX10" fmla="*/ 2537835 w 6963833"/>
              <a:gd name="connsiteY10" fmla="*/ 6311642 h 6469435"/>
              <a:gd name="connsiteX11" fmla="*/ 2503069 w 6963833"/>
              <a:gd name="connsiteY11" fmla="*/ 6108590 h 6469435"/>
              <a:gd name="connsiteX12" fmla="*/ 2912377 w 6963833"/>
              <a:gd name="connsiteY12" fmla="*/ 3289792 h 6469435"/>
              <a:gd name="connsiteX13" fmla="*/ 252304 w 6963833"/>
              <a:gd name="connsiteY13" fmla="*/ 2903532 h 6469435"/>
              <a:gd name="connsiteX14" fmla="*/ 78991 w 6963833"/>
              <a:gd name="connsiteY14" fmla="*/ 2810283 h 6469435"/>
              <a:gd name="connsiteX15" fmla="*/ 798 w 6963833"/>
              <a:gd name="connsiteY15" fmla="*/ 2622162 h 6469435"/>
              <a:gd name="connsiteX16" fmla="*/ 49691 w 6963833"/>
              <a:gd name="connsiteY16" fmla="*/ 2419391 h 6469435"/>
              <a:gd name="connsiteX17" fmla="*/ 204361 w 6963833"/>
              <a:gd name="connsiteY17" fmla="*/ 2291941 h 6469435"/>
              <a:gd name="connsiteX18" fmla="*/ 6570420 w 6963833"/>
              <a:gd name="connsiteY18" fmla="*/ 18299 h 6469435"/>
              <a:gd name="connsiteX19" fmla="*/ 6639473 w 6963833"/>
              <a:gd name="connsiteY19" fmla="*/ 1458 h 64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3833" h="6469435">
                <a:moveTo>
                  <a:pt x="6639473" y="1458"/>
                </a:moveTo>
                <a:cubicBezTo>
                  <a:pt x="6662624" y="-1013"/>
                  <a:pt x="6685908" y="-342"/>
                  <a:pt x="6709325" y="3471"/>
                </a:cubicBezTo>
                <a:cubicBezTo>
                  <a:pt x="6748883" y="9112"/>
                  <a:pt x="6785310" y="22108"/>
                  <a:pt x="6818604" y="42459"/>
                </a:cubicBezTo>
                <a:cubicBezTo>
                  <a:pt x="6851901" y="62812"/>
                  <a:pt x="6880246" y="90875"/>
                  <a:pt x="6903639" y="126648"/>
                </a:cubicBezTo>
                <a:cubicBezTo>
                  <a:pt x="6943130" y="181520"/>
                  <a:pt x="6963191" y="242313"/>
                  <a:pt x="6963818" y="309031"/>
                </a:cubicBezTo>
                <a:cubicBezTo>
                  <a:pt x="6964447" y="375747"/>
                  <a:pt x="6945330" y="438348"/>
                  <a:pt x="6906472" y="496833"/>
                </a:cubicBezTo>
                <a:cubicBezTo>
                  <a:pt x="6702890" y="5200212"/>
                  <a:pt x="4883612" y="4773578"/>
                  <a:pt x="3083856" y="6270519"/>
                </a:cubicBezTo>
                <a:cubicBezTo>
                  <a:pt x="3049715" y="6320945"/>
                  <a:pt x="2968976" y="6409455"/>
                  <a:pt x="2913859" y="6441820"/>
                </a:cubicBezTo>
                <a:cubicBezTo>
                  <a:pt x="2858743" y="6474186"/>
                  <a:pt x="2809499" y="6472472"/>
                  <a:pt x="2753154" y="6464708"/>
                </a:cubicBezTo>
                <a:cubicBezTo>
                  <a:pt x="2730183" y="6460539"/>
                  <a:pt x="2707565" y="6453924"/>
                  <a:pt x="2685304" y="6444862"/>
                </a:cubicBezTo>
                <a:cubicBezTo>
                  <a:pt x="2619961" y="6416531"/>
                  <a:pt x="2570804" y="6372124"/>
                  <a:pt x="2537835" y="6311642"/>
                </a:cubicBezTo>
                <a:cubicBezTo>
                  <a:pt x="2504865" y="6251160"/>
                  <a:pt x="2493277" y="6183475"/>
                  <a:pt x="2503069" y="6108590"/>
                </a:cubicBezTo>
                <a:lnTo>
                  <a:pt x="2912377" y="3289792"/>
                </a:lnTo>
                <a:lnTo>
                  <a:pt x="252304" y="2903532"/>
                </a:lnTo>
                <a:cubicBezTo>
                  <a:pt x="181944" y="2892170"/>
                  <a:pt x="124174" y="2861088"/>
                  <a:pt x="78991" y="2810283"/>
                </a:cubicBezTo>
                <a:cubicBezTo>
                  <a:pt x="33809" y="2759477"/>
                  <a:pt x="7746" y="2696771"/>
                  <a:pt x="798" y="2622162"/>
                </a:cubicBezTo>
                <a:cubicBezTo>
                  <a:pt x="-3932" y="2547145"/>
                  <a:pt x="12366" y="2479554"/>
                  <a:pt x="49691" y="2419391"/>
                </a:cubicBezTo>
                <a:cubicBezTo>
                  <a:pt x="87017" y="2359225"/>
                  <a:pt x="138573" y="2316741"/>
                  <a:pt x="204361" y="2291941"/>
                </a:cubicBezTo>
                <a:lnTo>
                  <a:pt x="6570420" y="18299"/>
                </a:lnTo>
                <a:cubicBezTo>
                  <a:pt x="6593304" y="9543"/>
                  <a:pt x="6616322" y="3929"/>
                  <a:pt x="6639473" y="14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97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0FF1B3D-D63C-4707-A357-8C8A096F93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401" y="1479884"/>
            <a:ext cx="5419599" cy="3898232"/>
          </a:xfrm>
          <a:custGeom>
            <a:avLst/>
            <a:gdLst>
              <a:gd name="connsiteX0" fmla="*/ 243055 w 4786312"/>
              <a:gd name="connsiteY0" fmla="*/ 0 h 2786062"/>
              <a:gd name="connsiteX1" fmla="*/ 4543257 w 4786312"/>
              <a:gd name="connsiteY1" fmla="*/ 0 h 2786062"/>
              <a:gd name="connsiteX2" fmla="*/ 4786312 w 4786312"/>
              <a:gd name="connsiteY2" fmla="*/ 242165 h 2786062"/>
              <a:gd name="connsiteX3" fmla="*/ 4786312 w 4786312"/>
              <a:gd name="connsiteY3" fmla="*/ 457199 h 2786062"/>
              <a:gd name="connsiteX4" fmla="*/ 3921434 w 4786312"/>
              <a:gd name="connsiteY4" fmla="*/ 1400174 h 2786062"/>
              <a:gd name="connsiteX5" fmla="*/ 4786312 w 4786312"/>
              <a:gd name="connsiteY5" fmla="*/ 2343149 h 2786062"/>
              <a:gd name="connsiteX6" fmla="*/ 4786312 w 4786312"/>
              <a:gd name="connsiteY6" fmla="*/ 2543897 h 2786062"/>
              <a:gd name="connsiteX7" fmla="*/ 4543257 w 4786312"/>
              <a:gd name="connsiteY7" fmla="*/ 2786062 h 2786062"/>
              <a:gd name="connsiteX8" fmla="*/ 243055 w 4786312"/>
              <a:gd name="connsiteY8" fmla="*/ 2786062 h 2786062"/>
              <a:gd name="connsiteX9" fmla="*/ 0 w 4786312"/>
              <a:gd name="connsiteY9" fmla="*/ 2543897 h 2786062"/>
              <a:gd name="connsiteX10" fmla="*/ 0 w 4786312"/>
              <a:gd name="connsiteY10" fmla="*/ 242165 h 2786062"/>
              <a:gd name="connsiteX11" fmla="*/ 243055 w 4786312"/>
              <a:gd name="connsiteY11" fmla="*/ 0 h 278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6312" h="2786062">
                <a:moveTo>
                  <a:pt x="243055" y="0"/>
                </a:moveTo>
                <a:lnTo>
                  <a:pt x="4543257" y="0"/>
                </a:lnTo>
                <a:cubicBezTo>
                  <a:pt x="4677494" y="0"/>
                  <a:pt x="4786312" y="108421"/>
                  <a:pt x="4786312" y="242165"/>
                </a:cubicBezTo>
                <a:lnTo>
                  <a:pt x="4786312" y="457199"/>
                </a:lnTo>
                <a:cubicBezTo>
                  <a:pt x="4308654" y="457199"/>
                  <a:pt x="3921434" y="879383"/>
                  <a:pt x="3921434" y="1400174"/>
                </a:cubicBezTo>
                <a:cubicBezTo>
                  <a:pt x="3921434" y="1920965"/>
                  <a:pt x="4308654" y="2343149"/>
                  <a:pt x="4786312" y="2343149"/>
                </a:cubicBezTo>
                <a:lnTo>
                  <a:pt x="4786312" y="2543897"/>
                </a:lnTo>
                <a:cubicBezTo>
                  <a:pt x="4786312" y="2677642"/>
                  <a:pt x="4677494" y="2786062"/>
                  <a:pt x="4543257" y="2786062"/>
                </a:cubicBezTo>
                <a:lnTo>
                  <a:pt x="243055" y="2786062"/>
                </a:lnTo>
                <a:cubicBezTo>
                  <a:pt x="108820" y="2786062"/>
                  <a:pt x="0" y="2677642"/>
                  <a:pt x="0" y="2543897"/>
                </a:cubicBezTo>
                <a:lnTo>
                  <a:pt x="0" y="242165"/>
                </a:lnTo>
                <a:cubicBezTo>
                  <a:pt x="0" y="108421"/>
                  <a:pt x="108820" y="0"/>
                  <a:pt x="2430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68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98EBE3-6AF1-4E7B-BB14-95AA1631B047}"/>
              </a:ext>
            </a:extLst>
          </p:cNvPr>
          <p:cNvSpPr/>
          <p:nvPr userDrawn="1"/>
        </p:nvSpPr>
        <p:spPr>
          <a:xfrm rot="21104281" flipH="1">
            <a:off x="5416654" y="-151069"/>
            <a:ext cx="6612065" cy="6962719"/>
          </a:xfrm>
          <a:custGeom>
            <a:avLst/>
            <a:gdLst>
              <a:gd name="connsiteX0" fmla="*/ 3278086 w 3448487"/>
              <a:gd name="connsiteY0" fmla="*/ 20 h 3434839"/>
              <a:gd name="connsiteX1" fmla="*/ 3337548 w 3448487"/>
              <a:gd name="connsiteY1" fmla="*/ 11307 h 3434839"/>
              <a:gd name="connsiteX2" fmla="*/ 3387863 w 3448487"/>
              <a:gd name="connsiteY2" fmla="*/ 46380 h 3434839"/>
              <a:gd name="connsiteX3" fmla="*/ 3432696 w 3448487"/>
              <a:gd name="connsiteY3" fmla="*/ 131153 h 3434839"/>
              <a:gd name="connsiteX4" fmla="*/ 3417137 w 3448487"/>
              <a:gd name="connsiteY4" fmla="*/ 226903 h 3434839"/>
              <a:gd name="connsiteX5" fmla="*/ 1855860 w 3448487"/>
              <a:gd name="connsiteY5" fmla="*/ 3349456 h 3434839"/>
              <a:gd name="connsiteX6" fmla="*/ 1798227 w 3448487"/>
              <a:gd name="connsiteY6" fmla="*/ 3412273 h 3434839"/>
              <a:gd name="connsiteX7" fmla="*/ 1716809 w 3448487"/>
              <a:gd name="connsiteY7" fmla="*/ 3434839 h 3434839"/>
              <a:gd name="connsiteX8" fmla="*/ 1680217 w 3448487"/>
              <a:gd name="connsiteY8" fmla="*/ 3429960 h 3434839"/>
              <a:gd name="connsiteX9" fmla="*/ 1593920 w 3448487"/>
              <a:gd name="connsiteY9" fmla="*/ 3375376 h 3434839"/>
              <a:gd name="connsiteX10" fmla="*/ 1560681 w 3448487"/>
              <a:gd name="connsiteY10" fmla="*/ 3278711 h 3434839"/>
              <a:gd name="connsiteX11" fmla="*/ 1560681 w 3448487"/>
              <a:gd name="connsiteY11" fmla="*/ 1873562 h 3434839"/>
              <a:gd name="connsiteX12" fmla="*/ 155532 w 3448487"/>
              <a:gd name="connsiteY12" fmla="*/ 1873562 h 3434839"/>
              <a:gd name="connsiteX13" fmla="*/ 58867 w 3448487"/>
              <a:gd name="connsiteY13" fmla="*/ 1840324 h 3434839"/>
              <a:gd name="connsiteX14" fmla="*/ 4284 w 3448487"/>
              <a:gd name="connsiteY14" fmla="*/ 1754027 h 3434839"/>
              <a:gd name="connsiteX15" fmla="*/ 14346 w 3448487"/>
              <a:gd name="connsiteY15" fmla="*/ 1651568 h 3434839"/>
              <a:gd name="connsiteX16" fmla="*/ 84787 w 3448487"/>
              <a:gd name="connsiteY16" fmla="*/ 1578383 h 3434839"/>
              <a:gd name="connsiteX17" fmla="*/ 3207340 w 3448487"/>
              <a:gd name="connsiteY17" fmla="*/ 17106 h 3434839"/>
              <a:gd name="connsiteX18" fmla="*/ 3278086 w 3448487"/>
              <a:gd name="connsiteY18" fmla="*/ 20 h 3434839"/>
              <a:gd name="connsiteX0" fmla="*/ 3278086 w 3448858"/>
              <a:gd name="connsiteY0" fmla="*/ 20 h 3434839"/>
              <a:gd name="connsiteX1" fmla="*/ 3337548 w 3448858"/>
              <a:gd name="connsiteY1" fmla="*/ 11307 h 3434839"/>
              <a:gd name="connsiteX2" fmla="*/ 3387863 w 3448858"/>
              <a:gd name="connsiteY2" fmla="*/ 46380 h 3434839"/>
              <a:gd name="connsiteX3" fmla="*/ 3432696 w 3448858"/>
              <a:gd name="connsiteY3" fmla="*/ 131153 h 3434839"/>
              <a:gd name="connsiteX4" fmla="*/ 3417137 w 3448858"/>
              <a:gd name="connsiteY4" fmla="*/ 226903 h 3434839"/>
              <a:gd name="connsiteX5" fmla="*/ 1873303 w 3448858"/>
              <a:gd name="connsiteY5" fmla="*/ 3316593 h 3434839"/>
              <a:gd name="connsiteX6" fmla="*/ 1798227 w 3448858"/>
              <a:gd name="connsiteY6" fmla="*/ 3412273 h 3434839"/>
              <a:gd name="connsiteX7" fmla="*/ 1716809 w 3448858"/>
              <a:gd name="connsiteY7" fmla="*/ 3434839 h 3434839"/>
              <a:gd name="connsiteX8" fmla="*/ 1680217 w 3448858"/>
              <a:gd name="connsiteY8" fmla="*/ 3429960 h 3434839"/>
              <a:gd name="connsiteX9" fmla="*/ 1593920 w 3448858"/>
              <a:gd name="connsiteY9" fmla="*/ 3375376 h 3434839"/>
              <a:gd name="connsiteX10" fmla="*/ 1560681 w 3448858"/>
              <a:gd name="connsiteY10" fmla="*/ 3278711 h 3434839"/>
              <a:gd name="connsiteX11" fmla="*/ 1560681 w 3448858"/>
              <a:gd name="connsiteY11" fmla="*/ 1873562 h 3434839"/>
              <a:gd name="connsiteX12" fmla="*/ 155532 w 3448858"/>
              <a:gd name="connsiteY12" fmla="*/ 1873562 h 3434839"/>
              <a:gd name="connsiteX13" fmla="*/ 58867 w 3448858"/>
              <a:gd name="connsiteY13" fmla="*/ 1840324 h 3434839"/>
              <a:gd name="connsiteX14" fmla="*/ 4284 w 3448858"/>
              <a:gd name="connsiteY14" fmla="*/ 1754027 h 3434839"/>
              <a:gd name="connsiteX15" fmla="*/ 14346 w 3448858"/>
              <a:gd name="connsiteY15" fmla="*/ 1651568 h 3434839"/>
              <a:gd name="connsiteX16" fmla="*/ 84787 w 3448858"/>
              <a:gd name="connsiteY16" fmla="*/ 1578383 h 3434839"/>
              <a:gd name="connsiteX17" fmla="*/ 3207340 w 3448858"/>
              <a:gd name="connsiteY17" fmla="*/ 17106 h 3434839"/>
              <a:gd name="connsiteX18" fmla="*/ 3278086 w 3448858"/>
              <a:gd name="connsiteY18" fmla="*/ 20 h 3434839"/>
              <a:gd name="connsiteX0" fmla="*/ 3278086 w 3456488"/>
              <a:gd name="connsiteY0" fmla="*/ 20 h 3434839"/>
              <a:gd name="connsiteX1" fmla="*/ 3337548 w 3456488"/>
              <a:gd name="connsiteY1" fmla="*/ 11307 h 3434839"/>
              <a:gd name="connsiteX2" fmla="*/ 3387863 w 3456488"/>
              <a:gd name="connsiteY2" fmla="*/ 46380 h 3434839"/>
              <a:gd name="connsiteX3" fmla="*/ 3432696 w 3456488"/>
              <a:gd name="connsiteY3" fmla="*/ 131153 h 3434839"/>
              <a:gd name="connsiteX4" fmla="*/ 3417137 w 3456488"/>
              <a:gd name="connsiteY4" fmla="*/ 226903 h 3434839"/>
              <a:gd name="connsiteX5" fmla="*/ 1873303 w 3456488"/>
              <a:gd name="connsiteY5" fmla="*/ 3316593 h 3434839"/>
              <a:gd name="connsiteX6" fmla="*/ 1798227 w 3456488"/>
              <a:gd name="connsiteY6" fmla="*/ 3412273 h 3434839"/>
              <a:gd name="connsiteX7" fmla="*/ 1716809 w 3456488"/>
              <a:gd name="connsiteY7" fmla="*/ 3434839 h 3434839"/>
              <a:gd name="connsiteX8" fmla="*/ 1680217 w 3456488"/>
              <a:gd name="connsiteY8" fmla="*/ 3429960 h 3434839"/>
              <a:gd name="connsiteX9" fmla="*/ 1593920 w 3456488"/>
              <a:gd name="connsiteY9" fmla="*/ 3375376 h 3434839"/>
              <a:gd name="connsiteX10" fmla="*/ 1560681 w 3456488"/>
              <a:gd name="connsiteY10" fmla="*/ 3278711 h 3434839"/>
              <a:gd name="connsiteX11" fmla="*/ 1560681 w 3456488"/>
              <a:gd name="connsiteY11" fmla="*/ 1873562 h 3434839"/>
              <a:gd name="connsiteX12" fmla="*/ 155532 w 3456488"/>
              <a:gd name="connsiteY12" fmla="*/ 1873562 h 3434839"/>
              <a:gd name="connsiteX13" fmla="*/ 58867 w 3456488"/>
              <a:gd name="connsiteY13" fmla="*/ 1840324 h 3434839"/>
              <a:gd name="connsiteX14" fmla="*/ 4284 w 3456488"/>
              <a:gd name="connsiteY14" fmla="*/ 1754027 h 3434839"/>
              <a:gd name="connsiteX15" fmla="*/ 14346 w 3456488"/>
              <a:gd name="connsiteY15" fmla="*/ 1651568 h 3434839"/>
              <a:gd name="connsiteX16" fmla="*/ 84787 w 3456488"/>
              <a:gd name="connsiteY16" fmla="*/ 1578383 h 3434839"/>
              <a:gd name="connsiteX17" fmla="*/ 3207340 w 3456488"/>
              <a:gd name="connsiteY17" fmla="*/ 17106 h 3434839"/>
              <a:gd name="connsiteX18" fmla="*/ 3278086 w 3456488"/>
              <a:gd name="connsiteY18" fmla="*/ 20 h 343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6488" h="3434839">
                <a:moveTo>
                  <a:pt x="3278086" y="20"/>
                </a:moveTo>
                <a:cubicBezTo>
                  <a:pt x="3298974" y="-30"/>
                  <a:pt x="3318795" y="3732"/>
                  <a:pt x="3337548" y="11307"/>
                </a:cubicBezTo>
                <a:cubicBezTo>
                  <a:pt x="3356302" y="18883"/>
                  <a:pt x="3373074" y="30574"/>
                  <a:pt x="3387863" y="46380"/>
                </a:cubicBezTo>
                <a:cubicBezTo>
                  <a:pt x="3412415" y="70369"/>
                  <a:pt x="3427360" y="98626"/>
                  <a:pt x="3432696" y="131153"/>
                </a:cubicBezTo>
                <a:cubicBezTo>
                  <a:pt x="3438033" y="163679"/>
                  <a:pt x="3432846" y="195596"/>
                  <a:pt x="3417137" y="226903"/>
                </a:cubicBezTo>
                <a:cubicBezTo>
                  <a:pt x="3665134" y="2537518"/>
                  <a:pt x="2691920" y="2458204"/>
                  <a:pt x="1873303" y="3316593"/>
                </a:cubicBezTo>
                <a:cubicBezTo>
                  <a:pt x="1859429" y="3343631"/>
                  <a:pt x="1824309" y="3392565"/>
                  <a:pt x="1798227" y="3412273"/>
                </a:cubicBezTo>
                <a:cubicBezTo>
                  <a:pt x="1772145" y="3431981"/>
                  <a:pt x="1746541" y="3434635"/>
                  <a:pt x="1716809" y="3434839"/>
                </a:cubicBezTo>
                <a:cubicBezTo>
                  <a:pt x="1704612" y="3434432"/>
                  <a:pt x="1692414" y="3432806"/>
                  <a:pt x="1680217" y="3429960"/>
                </a:cubicBezTo>
                <a:cubicBezTo>
                  <a:pt x="1644285" y="3420761"/>
                  <a:pt x="1615519" y="3402566"/>
                  <a:pt x="1593920" y="3375376"/>
                </a:cubicBezTo>
                <a:cubicBezTo>
                  <a:pt x="1572320" y="3348186"/>
                  <a:pt x="1561241" y="3315964"/>
                  <a:pt x="1560681" y="3278711"/>
                </a:cubicBezTo>
                <a:lnTo>
                  <a:pt x="1560681" y="1873562"/>
                </a:lnTo>
                <a:lnTo>
                  <a:pt x="155532" y="1873562"/>
                </a:lnTo>
                <a:cubicBezTo>
                  <a:pt x="118279" y="1873003"/>
                  <a:pt x="86058" y="1861924"/>
                  <a:pt x="58867" y="1840324"/>
                </a:cubicBezTo>
                <a:cubicBezTo>
                  <a:pt x="31677" y="1818724"/>
                  <a:pt x="13483" y="1789958"/>
                  <a:pt x="4284" y="1754027"/>
                </a:cubicBezTo>
                <a:cubicBezTo>
                  <a:pt x="-3798" y="1717739"/>
                  <a:pt x="-444" y="1683586"/>
                  <a:pt x="14346" y="1651568"/>
                </a:cubicBezTo>
                <a:cubicBezTo>
                  <a:pt x="29136" y="1619549"/>
                  <a:pt x="52616" y="1595154"/>
                  <a:pt x="84787" y="1578383"/>
                </a:cubicBezTo>
                <a:lnTo>
                  <a:pt x="3207340" y="17106"/>
                </a:lnTo>
                <a:cubicBezTo>
                  <a:pt x="3229702" y="5312"/>
                  <a:pt x="3253284" y="-383"/>
                  <a:pt x="3278086" y="20"/>
                </a:cubicBezTo>
                <a:close/>
              </a:path>
            </a:pathLst>
          </a:cu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1764DA-0C71-4425-A5FD-1FFA3B871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67789" y="255996"/>
            <a:ext cx="6963833" cy="6469435"/>
          </a:xfrm>
          <a:custGeom>
            <a:avLst/>
            <a:gdLst>
              <a:gd name="connsiteX0" fmla="*/ 6639473 w 6963833"/>
              <a:gd name="connsiteY0" fmla="*/ 1458 h 6469435"/>
              <a:gd name="connsiteX1" fmla="*/ 6709325 w 6963833"/>
              <a:gd name="connsiteY1" fmla="*/ 3471 h 6469435"/>
              <a:gd name="connsiteX2" fmla="*/ 6818604 w 6963833"/>
              <a:gd name="connsiteY2" fmla="*/ 42459 h 6469435"/>
              <a:gd name="connsiteX3" fmla="*/ 6903639 w 6963833"/>
              <a:gd name="connsiteY3" fmla="*/ 126648 h 6469435"/>
              <a:gd name="connsiteX4" fmla="*/ 6963818 w 6963833"/>
              <a:gd name="connsiteY4" fmla="*/ 309031 h 6469435"/>
              <a:gd name="connsiteX5" fmla="*/ 6906472 w 6963833"/>
              <a:gd name="connsiteY5" fmla="*/ 496833 h 6469435"/>
              <a:gd name="connsiteX6" fmla="*/ 3083856 w 6963833"/>
              <a:gd name="connsiteY6" fmla="*/ 6270519 h 6469435"/>
              <a:gd name="connsiteX7" fmla="*/ 2913859 w 6963833"/>
              <a:gd name="connsiteY7" fmla="*/ 6441820 h 6469435"/>
              <a:gd name="connsiteX8" fmla="*/ 2753154 w 6963833"/>
              <a:gd name="connsiteY8" fmla="*/ 6464708 h 6469435"/>
              <a:gd name="connsiteX9" fmla="*/ 2685304 w 6963833"/>
              <a:gd name="connsiteY9" fmla="*/ 6444862 h 6469435"/>
              <a:gd name="connsiteX10" fmla="*/ 2537835 w 6963833"/>
              <a:gd name="connsiteY10" fmla="*/ 6311642 h 6469435"/>
              <a:gd name="connsiteX11" fmla="*/ 2503069 w 6963833"/>
              <a:gd name="connsiteY11" fmla="*/ 6108590 h 6469435"/>
              <a:gd name="connsiteX12" fmla="*/ 2912377 w 6963833"/>
              <a:gd name="connsiteY12" fmla="*/ 3289792 h 6469435"/>
              <a:gd name="connsiteX13" fmla="*/ 252304 w 6963833"/>
              <a:gd name="connsiteY13" fmla="*/ 2903532 h 6469435"/>
              <a:gd name="connsiteX14" fmla="*/ 78991 w 6963833"/>
              <a:gd name="connsiteY14" fmla="*/ 2810283 h 6469435"/>
              <a:gd name="connsiteX15" fmla="*/ 798 w 6963833"/>
              <a:gd name="connsiteY15" fmla="*/ 2622162 h 6469435"/>
              <a:gd name="connsiteX16" fmla="*/ 49691 w 6963833"/>
              <a:gd name="connsiteY16" fmla="*/ 2419391 h 6469435"/>
              <a:gd name="connsiteX17" fmla="*/ 204361 w 6963833"/>
              <a:gd name="connsiteY17" fmla="*/ 2291941 h 6469435"/>
              <a:gd name="connsiteX18" fmla="*/ 6570420 w 6963833"/>
              <a:gd name="connsiteY18" fmla="*/ 18299 h 6469435"/>
              <a:gd name="connsiteX19" fmla="*/ 6639473 w 6963833"/>
              <a:gd name="connsiteY19" fmla="*/ 1458 h 646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3833" h="6469435">
                <a:moveTo>
                  <a:pt x="6639473" y="1458"/>
                </a:moveTo>
                <a:cubicBezTo>
                  <a:pt x="6662624" y="-1013"/>
                  <a:pt x="6685908" y="-342"/>
                  <a:pt x="6709325" y="3471"/>
                </a:cubicBezTo>
                <a:cubicBezTo>
                  <a:pt x="6748883" y="9112"/>
                  <a:pt x="6785310" y="22108"/>
                  <a:pt x="6818604" y="42459"/>
                </a:cubicBezTo>
                <a:cubicBezTo>
                  <a:pt x="6851901" y="62812"/>
                  <a:pt x="6880246" y="90875"/>
                  <a:pt x="6903639" y="126648"/>
                </a:cubicBezTo>
                <a:cubicBezTo>
                  <a:pt x="6943130" y="181520"/>
                  <a:pt x="6963191" y="242313"/>
                  <a:pt x="6963818" y="309031"/>
                </a:cubicBezTo>
                <a:cubicBezTo>
                  <a:pt x="6964447" y="375747"/>
                  <a:pt x="6945330" y="438348"/>
                  <a:pt x="6906472" y="496833"/>
                </a:cubicBezTo>
                <a:cubicBezTo>
                  <a:pt x="6702890" y="5200212"/>
                  <a:pt x="4883612" y="4773578"/>
                  <a:pt x="3083856" y="6270519"/>
                </a:cubicBezTo>
                <a:cubicBezTo>
                  <a:pt x="3049715" y="6320945"/>
                  <a:pt x="2968976" y="6409455"/>
                  <a:pt x="2913859" y="6441820"/>
                </a:cubicBezTo>
                <a:cubicBezTo>
                  <a:pt x="2858743" y="6474186"/>
                  <a:pt x="2809499" y="6472472"/>
                  <a:pt x="2753154" y="6464708"/>
                </a:cubicBezTo>
                <a:cubicBezTo>
                  <a:pt x="2730183" y="6460539"/>
                  <a:pt x="2707565" y="6453924"/>
                  <a:pt x="2685304" y="6444862"/>
                </a:cubicBezTo>
                <a:cubicBezTo>
                  <a:pt x="2619961" y="6416531"/>
                  <a:pt x="2570804" y="6372124"/>
                  <a:pt x="2537835" y="6311642"/>
                </a:cubicBezTo>
                <a:cubicBezTo>
                  <a:pt x="2504865" y="6251160"/>
                  <a:pt x="2493277" y="6183475"/>
                  <a:pt x="2503069" y="6108590"/>
                </a:cubicBezTo>
                <a:lnTo>
                  <a:pt x="2912377" y="3289792"/>
                </a:lnTo>
                <a:lnTo>
                  <a:pt x="252304" y="2903532"/>
                </a:lnTo>
                <a:cubicBezTo>
                  <a:pt x="181944" y="2892170"/>
                  <a:pt x="124174" y="2861088"/>
                  <a:pt x="78991" y="2810283"/>
                </a:cubicBezTo>
                <a:cubicBezTo>
                  <a:pt x="33809" y="2759477"/>
                  <a:pt x="7746" y="2696771"/>
                  <a:pt x="798" y="2622162"/>
                </a:cubicBezTo>
                <a:cubicBezTo>
                  <a:pt x="-3932" y="2547145"/>
                  <a:pt x="12366" y="2479554"/>
                  <a:pt x="49691" y="2419391"/>
                </a:cubicBezTo>
                <a:cubicBezTo>
                  <a:pt x="87017" y="2359225"/>
                  <a:pt x="138573" y="2316741"/>
                  <a:pt x="204361" y="2291941"/>
                </a:cubicBezTo>
                <a:lnTo>
                  <a:pt x="6570420" y="18299"/>
                </a:lnTo>
                <a:cubicBezTo>
                  <a:pt x="6593304" y="9543"/>
                  <a:pt x="6616322" y="3929"/>
                  <a:pt x="6639473" y="145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35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F8CC25-DF37-4A26-A382-6A26D52693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81011" cy="6858000"/>
          </a:xfrm>
          <a:custGeom>
            <a:avLst/>
            <a:gdLst>
              <a:gd name="connsiteX0" fmla="*/ 0 w 6481011"/>
              <a:gd name="connsiteY0" fmla="*/ 0 h 6858000"/>
              <a:gd name="connsiteX1" fmla="*/ 6481011 w 6481011"/>
              <a:gd name="connsiteY1" fmla="*/ 0 h 6858000"/>
              <a:gd name="connsiteX2" fmla="*/ 3240506 w 6481011"/>
              <a:gd name="connsiteY2" fmla="*/ 3429000 h 6858000"/>
              <a:gd name="connsiteX3" fmla="*/ 6481011 w 6481011"/>
              <a:gd name="connsiteY3" fmla="*/ 6858000 h 6858000"/>
              <a:gd name="connsiteX4" fmla="*/ 0 w 648101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11" h="6858000">
                <a:moveTo>
                  <a:pt x="0" y="0"/>
                </a:moveTo>
                <a:lnTo>
                  <a:pt x="6481011" y="0"/>
                </a:lnTo>
                <a:lnTo>
                  <a:pt x="3240506" y="3429000"/>
                </a:lnTo>
                <a:lnTo>
                  <a:pt x="648101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43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B54CD3-614C-46BB-B23D-1E8EB26D81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6383" y="1635610"/>
            <a:ext cx="1342624" cy="1342624"/>
          </a:xfrm>
          <a:custGeom>
            <a:avLst/>
            <a:gdLst>
              <a:gd name="connsiteX0" fmla="*/ 671312 w 1342624"/>
              <a:gd name="connsiteY0" fmla="*/ 0 h 1342624"/>
              <a:gd name="connsiteX1" fmla="*/ 1342624 w 1342624"/>
              <a:gd name="connsiteY1" fmla="*/ 671312 h 1342624"/>
              <a:gd name="connsiteX2" fmla="*/ 671312 w 1342624"/>
              <a:gd name="connsiteY2" fmla="*/ 1342624 h 1342624"/>
              <a:gd name="connsiteX3" fmla="*/ 0 w 1342624"/>
              <a:gd name="connsiteY3" fmla="*/ 671312 h 1342624"/>
              <a:gd name="connsiteX4" fmla="*/ 671312 w 1342624"/>
              <a:gd name="connsiteY4" fmla="*/ 0 h 134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624" h="1342624">
                <a:moveTo>
                  <a:pt x="671312" y="0"/>
                </a:moveTo>
                <a:cubicBezTo>
                  <a:pt x="1042067" y="0"/>
                  <a:pt x="1342624" y="300557"/>
                  <a:pt x="1342624" y="671312"/>
                </a:cubicBezTo>
                <a:cubicBezTo>
                  <a:pt x="1342624" y="1042067"/>
                  <a:pt x="1042067" y="1342624"/>
                  <a:pt x="671312" y="1342624"/>
                </a:cubicBezTo>
                <a:cubicBezTo>
                  <a:pt x="300557" y="1342624"/>
                  <a:pt x="0" y="1042067"/>
                  <a:pt x="0" y="671312"/>
                </a:cubicBezTo>
                <a:cubicBezTo>
                  <a:pt x="0" y="300557"/>
                  <a:pt x="300557" y="0"/>
                  <a:pt x="671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B5D6ED-E7B6-49CA-BA7A-28E7E8DE2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8359" y="1635611"/>
            <a:ext cx="1342624" cy="1342624"/>
          </a:xfrm>
          <a:custGeom>
            <a:avLst/>
            <a:gdLst>
              <a:gd name="connsiteX0" fmla="*/ 671312 w 1342624"/>
              <a:gd name="connsiteY0" fmla="*/ 0 h 1342624"/>
              <a:gd name="connsiteX1" fmla="*/ 1342624 w 1342624"/>
              <a:gd name="connsiteY1" fmla="*/ 671312 h 1342624"/>
              <a:gd name="connsiteX2" fmla="*/ 671312 w 1342624"/>
              <a:gd name="connsiteY2" fmla="*/ 1342624 h 1342624"/>
              <a:gd name="connsiteX3" fmla="*/ 0 w 1342624"/>
              <a:gd name="connsiteY3" fmla="*/ 671312 h 1342624"/>
              <a:gd name="connsiteX4" fmla="*/ 671312 w 1342624"/>
              <a:gd name="connsiteY4" fmla="*/ 0 h 134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624" h="1342624">
                <a:moveTo>
                  <a:pt x="671312" y="0"/>
                </a:moveTo>
                <a:cubicBezTo>
                  <a:pt x="1042067" y="0"/>
                  <a:pt x="1342624" y="300557"/>
                  <a:pt x="1342624" y="671312"/>
                </a:cubicBezTo>
                <a:cubicBezTo>
                  <a:pt x="1342624" y="1042067"/>
                  <a:pt x="1042067" y="1342624"/>
                  <a:pt x="671312" y="1342624"/>
                </a:cubicBezTo>
                <a:cubicBezTo>
                  <a:pt x="300557" y="1342624"/>
                  <a:pt x="0" y="1042067"/>
                  <a:pt x="0" y="671312"/>
                </a:cubicBezTo>
                <a:cubicBezTo>
                  <a:pt x="0" y="300557"/>
                  <a:pt x="300557" y="0"/>
                  <a:pt x="671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48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D9F004-B3C1-4C25-8134-39DEE49A3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0518" y="750616"/>
            <a:ext cx="5234387" cy="5168921"/>
          </a:xfrm>
          <a:custGeom>
            <a:avLst/>
            <a:gdLst>
              <a:gd name="connsiteX0" fmla="*/ 2617206 w 5234387"/>
              <a:gd name="connsiteY0" fmla="*/ 1722957 h 5168921"/>
              <a:gd name="connsiteX1" fmla="*/ 2177471 w 5234387"/>
              <a:gd name="connsiteY1" fmla="*/ 1840863 h 5168921"/>
              <a:gd name="connsiteX2" fmla="*/ 1864204 w 5234387"/>
              <a:gd name="connsiteY2" fmla="*/ 2150212 h 5168921"/>
              <a:gd name="connsiteX3" fmla="*/ 1744804 w 5234387"/>
              <a:gd name="connsiteY3" fmla="*/ 2584448 h 5168921"/>
              <a:gd name="connsiteX4" fmla="*/ 1864204 w 5234387"/>
              <a:gd name="connsiteY4" fmla="*/ 3018683 h 5168921"/>
              <a:gd name="connsiteX5" fmla="*/ 2177471 w 5234387"/>
              <a:gd name="connsiteY5" fmla="*/ 3328032 h 5168921"/>
              <a:gd name="connsiteX6" fmla="*/ 2617206 w 5234387"/>
              <a:gd name="connsiteY6" fmla="*/ 3445938 h 5168921"/>
              <a:gd name="connsiteX7" fmla="*/ 3056941 w 5234387"/>
              <a:gd name="connsiteY7" fmla="*/ 3328032 h 5168921"/>
              <a:gd name="connsiteX8" fmla="*/ 3370208 w 5234387"/>
              <a:gd name="connsiteY8" fmla="*/ 3018683 h 5168921"/>
              <a:gd name="connsiteX9" fmla="*/ 3489608 w 5234387"/>
              <a:gd name="connsiteY9" fmla="*/ 2584448 h 5168921"/>
              <a:gd name="connsiteX10" fmla="*/ 3370208 w 5234387"/>
              <a:gd name="connsiteY10" fmla="*/ 2150212 h 5168921"/>
              <a:gd name="connsiteX11" fmla="*/ 3056941 w 5234387"/>
              <a:gd name="connsiteY11" fmla="*/ 1840863 h 5168921"/>
              <a:gd name="connsiteX12" fmla="*/ 2617206 w 5234387"/>
              <a:gd name="connsiteY12" fmla="*/ 1722957 h 5168921"/>
              <a:gd name="connsiteX13" fmla="*/ 2238938 w 5234387"/>
              <a:gd name="connsiteY13" fmla="*/ 0 h 5168921"/>
              <a:gd name="connsiteX14" fmla="*/ 2995474 w 5234387"/>
              <a:gd name="connsiteY14" fmla="*/ 0 h 5168921"/>
              <a:gd name="connsiteX15" fmla="*/ 3077262 w 5234387"/>
              <a:gd name="connsiteY15" fmla="*/ 29013 h 5168921"/>
              <a:gd name="connsiteX16" fmla="*/ 3118155 w 5234387"/>
              <a:gd name="connsiteY16" fmla="*/ 100930 h 5168921"/>
              <a:gd name="connsiteX17" fmla="*/ 3213575 w 5234387"/>
              <a:gd name="connsiteY17" fmla="*/ 720127 h 5168921"/>
              <a:gd name="connsiteX18" fmla="*/ 3520279 w 5234387"/>
              <a:gd name="connsiteY18" fmla="*/ 844640 h 5168921"/>
              <a:gd name="connsiteX19" fmla="*/ 4004190 w 5234387"/>
              <a:gd name="connsiteY19" fmla="*/ 484563 h 5168921"/>
              <a:gd name="connsiteX20" fmla="*/ 4041250 w 5234387"/>
              <a:gd name="connsiteY20" fmla="*/ 461848 h 5168921"/>
              <a:gd name="connsiteX21" fmla="*/ 4085977 w 5234387"/>
              <a:gd name="connsiteY21" fmla="*/ 454276 h 5168921"/>
              <a:gd name="connsiteX22" fmla="*/ 4131131 w 5234387"/>
              <a:gd name="connsiteY22" fmla="*/ 463531 h 5168921"/>
              <a:gd name="connsiteX23" fmla="*/ 4171173 w 5234387"/>
              <a:gd name="connsiteY23" fmla="*/ 487928 h 5168921"/>
              <a:gd name="connsiteX24" fmla="*/ 4466375 w 5234387"/>
              <a:gd name="connsiteY24" fmla="*/ 761350 h 5168921"/>
              <a:gd name="connsiteX25" fmla="*/ 4733464 w 5234387"/>
              <a:gd name="connsiteY25" fmla="*/ 1060012 h 5168921"/>
              <a:gd name="connsiteX26" fmla="*/ 4751781 w 5234387"/>
              <a:gd name="connsiteY26" fmla="*/ 1094505 h 5168921"/>
              <a:gd name="connsiteX27" fmla="*/ 4757318 w 5234387"/>
              <a:gd name="connsiteY27" fmla="*/ 1134047 h 5168921"/>
              <a:gd name="connsiteX28" fmla="*/ 4750076 w 5234387"/>
              <a:gd name="connsiteY28" fmla="*/ 1175270 h 5168921"/>
              <a:gd name="connsiteX29" fmla="*/ 4730055 w 5234387"/>
              <a:gd name="connsiteY29" fmla="*/ 1211446 h 5168921"/>
              <a:gd name="connsiteX30" fmla="*/ 4551144 w 5234387"/>
              <a:gd name="connsiteY30" fmla="*/ 1440700 h 5168921"/>
              <a:gd name="connsiteX31" fmla="*/ 4372234 w 5234387"/>
              <a:gd name="connsiteY31" fmla="*/ 1672479 h 5168921"/>
              <a:gd name="connsiteX32" fmla="*/ 4511955 w 5234387"/>
              <a:gd name="connsiteY32" fmla="*/ 2002268 h 5168921"/>
              <a:gd name="connsiteX33" fmla="*/ 5135586 w 5234387"/>
              <a:gd name="connsiteY33" fmla="*/ 2096494 h 5168921"/>
              <a:gd name="connsiteX34" fmla="*/ 5206711 w 5234387"/>
              <a:gd name="connsiteY34" fmla="*/ 2139400 h 5168921"/>
              <a:gd name="connsiteX35" fmla="*/ 5234387 w 5234387"/>
              <a:gd name="connsiteY35" fmla="*/ 2217641 h 5168921"/>
              <a:gd name="connsiteX36" fmla="*/ 5234387 w 5234387"/>
              <a:gd name="connsiteY36" fmla="*/ 2964715 h 5168921"/>
              <a:gd name="connsiteX37" fmla="*/ 5207137 w 5234387"/>
              <a:gd name="connsiteY37" fmla="*/ 3040431 h 5168921"/>
              <a:gd name="connsiteX38" fmla="*/ 5138995 w 5234387"/>
              <a:gd name="connsiteY38" fmla="*/ 3085862 h 5168921"/>
              <a:gd name="connsiteX39" fmla="*/ 4508547 w 5234387"/>
              <a:gd name="connsiteY39" fmla="*/ 3180088 h 5168921"/>
              <a:gd name="connsiteX40" fmla="*/ 4448485 w 5234387"/>
              <a:gd name="connsiteY40" fmla="*/ 3336990 h 5168921"/>
              <a:gd name="connsiteX41" fmla="*/ 4375643 w 5234387"/>
              <a:gd name="connsiteY41" fmla="*/ 3486322 h 5168921"/>
              <a:gd name="connsiteX42" fmla="*/ 4554127 w 5234387"/>
              <a:gd name="connsiteY42" fmla="*/ 3723567 h 5168921"/>
              <a:gd name="connsiteX43" fmla="*/ 4740279 w 5234387"/>
              <a:gd name="connsiteY43" fmla="*/ 3950718 h 5168921"/>
              <a:gd name="connsiteX44" fmla="*/ 4764985 w 5234387"/>
              <a:gd name="connsiteY44" fmla="*/ 3990259 h 5168921"/>
              <a:gd name="connsiteX45" fmla="*/ 4774357 w 5234387"/>
              <a:gd name="connsiteY45" fmla="*/ 4034848 h 5168921"/>
              <a:gd name="connsiteX46" fmla="*/ 4766689 w 5234387"/>
              <a:gd name="connsiteY46" fmla="*/ 4076073 h 5168921"/>
              <a:gd name="connsiteX47" fmla="*/ 4743687 w 5234387"/>
              <a:gd name="connsiteY47" fmla="*/ 4112247 h 5168921"/>
              <a:gd name="connsiteX48" fmla="*/ 4562568 w 5234387"/>
              <a:gd name="connsiteY48" fmla="*/ 4316278 h 5168921"/>
              <a:gd name="connsiteX49" fmla="*/ 4289815 w 5234387"/>
              <a:gd name="connsiteY49" fmla="*/ 4582379 h 5168921"/>
              <a:gd name="connsiteX50" fmla="*/ 4085977 w 5234387"/>
              <a:gd name="connsiteY50" fmla="*/ 4714619 h 5168921"/>
              <a:gd name="connsiteX51" fmla="*/ 4040398 w 5234387"/>
              <a:gd name="connsiteY51" fmla="*/ 4705785 h 5168921"/>
              <a:gd name="connsiteX52" fmla="*/ 3997375 w 5234387"/>
              <a:gd name="connsiteY52" fmla="*/ 4684332 h 5168921"/>
              <a:gd name="connsiteX53" fmla="*/ 3527094 w 5234387"/>
              <a:gd name="connsiteY53" fmla="*/ 4320891 h 5168921"/>
              <a:gd name="connsiteX54" fmla="*/ 3374595 w 5234387"/>
              <a:gd name="connsiteY54" fmla="*/ 4391139 h 5168921"/>
              <a:gd name="connsiteX55" fmla="*/ 3216983 w 5234387"/>
              <a:gd name="connsiteY55" fmla="*/ 4448768 h 5168921"/>
              <a:gd name="connsiteX56" fmla="*/ 3179071 w 5234387"/>
              <a:gd name="connsiteY56" fmla="*/ 4762993 h 5168921"/>
              <a:gd name="connsiteX57" fmla="*/ 3118155 w 5234387"/>
              <a:gd name="connsiteY57" fmla="*/ 5074696 h 5168921"/>
              <a:gd name="connsiteX58" fmla="*/ 3074706 w 5234387"/>
              <a:gd name="connsiteY58" fmla="*/ 5141999 h 5168921"/>
              <a:gd name="connsiteX59" fmla="*/ 2995474 w 5234387"/>
              <a:gd name="connsiteY59" fmla="*/ 5168921 h 5168921"/>
              <a:gd name="connsiteX60" fmla="*/ 2238938 w 5234387"/>
              <a:gd name="connsiteY60" fmla="*/ 5168921 h 5168921"/>
              <a:gd name="connsiteX61" fmla="*/ 2157150 w 5234387"/>
              <a:gd name="connsiteY61" fmla="*/ 5139896 h 5168921"/>
              <a:gd name="connsiteX62" fmla="*/ 2116257 w 5234387"/>
              <a:gd name="connsiteY62" fmla="*/ 5067965 h 5168921"/>
              <a:gd name="connsiteX63" fmla="*/ 2020837 w 5234387"/>
              <a:gd name="connsiteY63" fmla="*/ 4448768 h 5168921"/>
              <a:gd name="connsiteX64" fmla="*/ 1714134 w 5234387"/>
              <a:gd name="connsiteY64" fmla="*/ 4324256 h 5168921"/>
              <a:gd name="connsiteX65" fmla="*/ 1233631 w 5234387"/>
              <a:gd name="connsiteY65" fmla="*/ 4684332 h 5168921"/>
              <a:gd name="connsiteX66" fmla="*/ 1193590 w 5234387"/>
              <a:gd name="connsiteY66" fmla="*/ 4707047 h 5168921"/>
              <a:gd name="connsiteX67" fmla="*/ 1148436 w 5234387"/>
              <a:gd name="connsiteY67" fmla="*/ 4714619 h 5168921"/>
              <a:gd name="connsiteX68" fmla="*/ 1103282 w 5234387"/>
              <a:gd name="connsiteY68" fmla="*/ 4704944 h 5168921"/>
              <a:gd name="connsiteX69" fmla="*/ 1063241 w 5234387"/>
              <a:gd name="connsiteY69" fmla="*/ 4677602 h 5168921"/>
              <a:gd name="connsiteX70" fmla="*/ 768037 w 5234387"/>
              <a:gd name="connsiteY70" fmla="*/ 4407544 h 5168921"/>
              <a:gd name="connsiteX71" fmla="*/ 500950 w 5234387"/>
              <a:gd name="connsiteY71" fmla="*/ 4112247 h 5168921"/>
              <a:gd name="connsiteX72" fmla="*/ 477095 w 5234387"/>
              <a:gd name="connsiteY72" fmla="*/ 4034848 h 5168921"/>
              <a:gd name="connsiteX73" fmla="*/ 484336 w 5234387"/>
              <a:gd name="connsiteY73" fmla="*/ 3993625 h 5168921"/>
              <a:gd name="connsiteX74" fmla="*/ 504358 w 5234387"/>
              <a:gd name="connsiteY74" fmla="*/ 3957449 h 5168921"/>
              <a:gd name="connsiteX75" fmla="*/ 683268 w 5234387"/>
              <a:gd name="connsiteY75" fmla="*/ 3728195 h 5168921"/>
              <a:gd name="connsiteX76" fmla="*/ 862178 w 5234387"/>
              <a:gd name="connsiteY76" fmla="*/ 3496416 h 5168921"/>
              <a:gd name="connsiteX77" fmla="*/ 722459 w 5234387"/>
              <a:gd name="connsiteY77" fmla="*/ 3163262 h 5168921"/>
              <a:gd name="connsiteX78" fmla="*/ 98826 w 5234387"/>
              <a:gd name="connsiteY78" fmla="*/ 3072401 h 5168921"/>
              <a:gd name="connsiteX79" fmla="*/ 27689 w 5234387"/>
              <a:gd name="connsiteY79" fmla="*/ 3029495 h 5168921"/>
              <a:gd name="connsiteX80" fmla="*/ 0 w 5234387"/>
              <a:gd name="connsiteY80" fmla="*/ 2951254 h 5168921"/>
              <a:gd name="connsiteX81" fmla="*/ 0 w 5234387"/>
              <a:gd name="connsiteY81" fmla="*/ 2204180 h 5168921"/>
              <a:gd name="connsiteX82" fmla="*/ 26836 w 5234387"/>
              <a:gd name="connsiteY82" fmla="*/ 2128462 h 5168921"/>
              <a:gd name="connsiteX83" fmla="*/ 92011 w 5234387"/>
              <a:gd name="connsiteY83" fmla="*/ 2083033 h 5168921"/>
              <a:gd name="connsiteX84" fmla="*/ 725866 w 5234387"/>
              <a:gd name="connsiteY84" fmla="*/ 1988808 h 5168921"/>
              <a:gd name="connsiteX85" fmla="*/ 784651 w 5234387"/>
              <a:gd name="connsiteY85" fmla="*/ 1831485 h 5168921"/>
              <a:gd name="connsiteX86" fmla="*/ 858771 w 5234387"/>
              <a:gd name="connsiteY86" fmla="*/ 1679209 h 5168921"/>
              <a:gd name="connsiteX87" fmla="*/ 680286 w 5234387"/>
              <a:gd name="connsiteY87" fmla="*/ 1443225 h 5168921"/>
              <a:gd name="connsiteX88" fmla="*/ 494134 w 5234387"/>
              <a:gd name="connsiteY88" fmla="*/ 1214811 h 5168921"/>
              <a:gd name="connsiteX89" fmla="*/ 469427 w 5234387"/>
              <a:gd name="connsiteY89" fmla="*/ 1176953 h 5168921"/>
              <a:gd name="connsiteX90" fmla="*/ 460056 w 5234387"/>
              <a:gd name="connsiteY90" fmla="*/ 1134047 h 5168921"/>
              <a:gd name="connsiteX91" fmla="*/ 469001 w 5234387"/>
              <a:gd name="connsiteY91" fmla="*/ 1092822 h 5168921"/>
              <a:gd name="connsiteX92" fmla="*/ 490726 w 5234387"/>
              <a:gd name="connsiteY92" fmla="*/ 1056648 h 5168921"/>
              <a:gd name="connsiteX93" fmla="*/ 671846 w 5234387"/>
              <a:gd name="connsiteY93" fmla="*/ 851120 h 5168921"/>
              <a:gd name="connsiteX94" fmla="*/ 944598 w 5234387"/>
              <a:gd name="connsiteY94" fmla="*/ 585769 h 5168921"/>
              <a:gd name="connsiteX95" fmla="*/ 1148436 w 5234387"/>
              <a:gd name="connsiteY95" fmla="*/ 454276 h 5168921"/>
              <a:gd name="connsiteX96" fmla="*/ 1194016 w 5234387"/>
              <a:gd name="connsiteY96" fmla="*/ 463531 h 5168921"/>
              <a:gd name="connsiteX97" fmla="*/ 1237039 w 5234387"/>
              <a:gd name="connsiteY97" fmla="*/ 487928 h 5168921"/>
              <a:gd name="connsiteX98" fmla="*/ 1707318 w 5234387"/>
              <a:gd name="connsiteY98" fmla="*/ 848004 h 5168921"/>
              <a:gd name="connsiteX99" fmla="*/ 1859818 w 5234387"/>
              <a:gd name="connsiteY99" fmla="*/ 777756 h 5168921"/>
              <a:gd name="connsiteX100" fmla="*/ 2017430 w 5234387"/>
              <a:gd name="connsiteY100" fmla="*/ 720127 h 5168921"/>
              <a:gd name="connsiteX101" fmla="*/ 2055341 w 5234387"/>
              <a:gd name="connsiteY101" fmla="*/ 405902 h 5168921"/>
              <a:gd name="connsiteX102" fmla="*/ 2116257 w 5234387"/>
              <a:gd name="connsiteY102" fmla="*/ 94200 h 5168921"/>
              <a:gd name="connsiteX103" fmla="*/ 2159706 w 5234387"/>
              <a:gd name="connsiteY103" fmla="*/ 26909 h 5168921"/>
              <a:gd name="connsiteX104" fmla="*/ 2238938 w 5234387"/>
              <a:gd name="connsiteY104" fmla="*/ 0 h 516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34387" h="5168921">
                <a:moveTo>
                  <a:pt x="2617206" y="1722957"/>
                </a:moveTo>
                <a:cubicBezTo>
                  <a:pt x="2455167" y="1724805"/>
                  <a:pt x="2308588" y="1764108"/>
                  <a:pt x="2177471" y="1840863"/>
                </a:cubicBezTo>
                <a:cubicBezTo>
                  <a:pt x="2046353" y="1917619"/>
                  <a:pt x="1941931" y="2020735"/>
                  <a:pt x="1864204" y="2150212"/>
                </a:cubicBezTo>
                <a:cubicBezTo>
                  <a:pt x="1786477" y="2279690"/>
                  <a:pt x="1746676" y="2424435"/>
                  <a:pt x="1744804" y="2584448"/>
                </a:cubicBezTo>
                <a:cubicBezTo>
                  <a:pt x="1746676" y="2744460"/>
                  <a:pt x="1786477" y="2889205"/>
                  <a:pt x="1864204" y="3018683"/>
                </a:cubicBezTo>
                <a:cubicBezTo>
                  <a:pt x="1941931" y="3148160"/>
                  <a:pt x="2046353" y="3251277"/>
                  <a:pt x="2177471" y="3328032"/>
                </a:cubicBezTo>
                <a:cubicBezTo>
                  <a:pt x="2308588" y="3404788"/>
                  <a:pt x="2455167" y="3444090"/>
                  <a:pt x="2617206" y="3445938"/>
                </a:cubicBezTo>
                <a:cubicBezTo>
                  <a:pt x="2779245" y="3444090"/>
                  <a:pt x="2925824" y="3404788"/>
                  <a:pt x="3056941" y="3328032"/>
                </a:cubicBezTo>
                <a:cubicBezTo>
                  <a:pt x="3188059" y="3251277"/>
                  <a:pt x="3292481" y="3148160"/>
                  <a:pt x="3370208" y="3018683"/>
                </a:cubicBezTo>
                <a:cubicBezTo>
                  <a:pt x="3447937" y="2889205"/>
                  <a:pt x="3487736" y="2744460"/>
                  <a:pt x="3489608" y="2584448"/>
                </a:cubicBezTo>
                <a:cubicBezTo>
                  <a:pt x="3487736" y="2424435"/>
                  <a:pt x="3447937" y="2279690"/>
                  <a:pt x="3370208" y="2150212"/>
                </a:cubicBezTo>
                <a:cubicBezTo>
                  <a:pt x="3292481" y="2020735"/>
                  <a:pt x="3188059" y="1917619"/>
                  <a:pt x="3056941" y="1840863"/>
                </a:cubicBezTo>
                <a:cubicBezTo>
                  <a:pt x="2925824" y="1764108"/>
                  <a:pt x="2779245" y="1724805"/>
                  <a:pt x="2617206" y="1722957"/>
                </a:cubicBezTo>
                <a:close/>
                <a:moveTo>
                  <a:pt x="2238938" y="0"/>
                </a:moveTo>
                <a:lnTo>
                  <a:pt x="2995474" y="0"/>
                </a:lnTo>
                <a:cubicBezTo>
                  <a:pt x="3026997" y="631"/>
                  <a:pt x="3054259" y="10300"/>
                  <a:pt x="3077262" y="29013"/>
                </a:cubicBezTo>
                <a:cubicBezTo>
                  <a:pt x="3100265" y="47723"/>
                  <a:pt x="3113896" y="71695"/>
                  <a:pt x="3118155" y="100930"/>
                </a:cubicBezTo>
                <a:lnTo>
                  <a:pt x="3213575" y="720127"/>
                </a:lnTo>
                <a:cubicBezTo>
                  <a:pt x="3319218" y="753218"/>
                  <a:pt x="3421453" y="794723"/>
                  <a:pt x="3520279" y="844640"/>
                </a:cubicBezTo>
                <a:lnTo>
                  <a:pt x="4004190" y="484563"/>
                </a:lnTo>
                <a:cubicBezTo>
                  <a:pt x="4014627" y="474468"/>
                  <a:pt x="4026979" y="466895"/>
                  <a:pt x="4041250" y="461848"/>
                </a:cubicBezTo>
                <a:cubicBezTo>
                  <a:pt x="4055520" y="456800"/>
                  <a:pt x="4070429" y="454276"/>
                  <a:pt x="4085977" y="454276"/>
                </a:cubicBezTo>
                <a:cubicBezTo>
                  <a:pt x="4101455" y="454417"/>
                  <a:pt x="4116506" y="457501"/>
                  <a:pt x="4131131" y="463531"/>
                </a:cubicBezTo>
                <a:cubicBezTo>
                  <a:pt x="4145756" y="469560"/>
                  <a:pt x="4159104" y="477692"/>
                  <a:pt x="4171173" y="487928"/>
                </a:cubicBezTo>
                <a:cubicBezTo>
                  <a:pt x="4264676" y="571497"/>
                  <a:pt x="4363076" y="662638"/>
                  <a:pt x="4466375" y="761350"/>
                </a:cubicBezTo>
                <a:cubicBezTo>
                  <a:pt x="4569675" y="860063"/>
                  <a:pt x="4658704" y="959618"/>
                  <a:pt x="4733464" y="1060012"/>
                </a:cubicBezTo>
                <a:cubicBezTo>
                  <a:pt x="4741913" y="1070248"/>
                  <a:pt x="4748017" y="1081745"/>
                  <a:pt x="4751781" y="1094505"/>
                </a:cubicBezTo>
                <a:cubicBezTo>
                  <a:pt x="4755543" y="1107265"/>
                  <a:pt x="4757389" y="1120446"/>
                  <a:pt x="4757318" y="1134047"/>
                </a:cubicBezTo>
                <a:cubicBezTo>
                  <a:pt x="4757248" y="1149050"/>
                  <a:pt x="4754834" y="1162791"/>
                  <a:pt x="4750076" y="1175270"/>
                </a:cubicBezTo>
                <a:cubicBezTo>
                  <a:pt x="4745319" y="1187749"/>
                  <a:pt x="4738647" y="1199808"/>
                  <a:pt x="4730055" y="1211446"/>
                </a:cubicBezTo>
                <a:cubicBezTo>
                  <a:pt x="4671697" y="1288495"/>
                  <a:pt x="4612059" y="1364914"/>
                  <a:pt x="4551144" y="1440700"/>
                </a:cubicBezTo>
                <a:cubicBezTo>
                  <a:pt x="4490231" y="1516487"/>
                  <a:pt x="4430593" y="1593747"/>
                  <a:pt x="4372234" y="1672479"/>
                </a:cubicBezTo>
                <a:cubicBezTo>
                  <a:pt x="4430735" y="1780727"/>
                  <a:pt x="4477309" y="1890656"/>
                  <a:pt x="4511955" y="2002268"/>
                </a:cubicBezTo>
                <a:lnTo>
                  <a:pt x="5135586" y="2096494"/>
                </a:lnTo>
                <a:cubicBezTo>
                  <a:pt x="5165049" y="2102383"/>
                  <a:pt x="5188757" y="2116685"/>
                  <a:pt x="5206711" y="2139400"/>
                </a:cubicBezTo>
                <a:cubicBezTo>
                  <a:pt x="5224666" y="2162115"/>
                  <a:pt x="5233891" y="2188195"/>
                  <a:pt x="5234387" y="2217641"/>
                </a:cubicBezTo>
                <a:lnTo>
                  <a:pt x="5234387" y="2964715"/>
                </a:lnTo>
                <a:cubicBezTo>
                  <a:pt x="5233820" y="2991215"/>
                  <a:pt x="5224737" y="3016455"/>
                  <a:pt x="5207137" y="3040431"/>
                </a:cubicBezTo>
                <a:cubicBezTo>
                  <a:pt x="5189537" y="3064409"/>
                  <a:pt x="5166824" y="3079552"/>
                  <a:pt x="5138995" y="3085862"/>
                </a:cubicBezTo>
                <a:lnTo>
                  <a:pt x="4508547" y="3180088"/>
                </a:lnTo>
                <a:cubicBezTo>
                  <a:pt x="4490018" y="3233861"/>
                  <a:pt x="4469996" y="3286161"/>
                  <a:pt x="4448485" y="3336990"/>
                </a:cubicBezTo>
                <a:cubicBezTo>
                  <a:pt x="4426973" y="3387818"/>
                  <a:pt x="4402693" y="3437595"/>
                  <a:pt x="4375643" y="3486322"/>
                </a:cubicBezTo>
                <a:cubicBezTo>
                  <a:pt x="4433647" y="3568347"/>
                  <a:pt x="4493141" y="3647430"/>
                  <a:pt x="4554127" y="3723567"/>
                </a:cubicBezTo>
                <a:cubicBezTo>
                  <a:pt x="4615113" y="3799705"/>
                  <a:pt x="4677164" y="3875421"/>
                  <a:pt x="4740279" y="3950718"/>
                </a:cubicBezTo>
                <a:cubicBezTo>
                  <a:pt x="4750645" y="3962637"/>
                  <a:pt x="4758879" y="3975817"/>
                  <a:pt x="4764985" y="3990259"/>
                </a:cubicBezTo>
                <a:cubicBezTo>
                  <a:pt x="4771091" y="4004702"/>
                  <a:pt x="4774215" y="4019565"/>
                  <a:pt x="4774357" y="4034848"/>
                </a:cubicBezTo>
                <a:cubicBezTo>
                  <a:pt x="4774357" y="4049851"/>
                  <a:pt x="4771801" y="4063593"/>
                  <a:pt x="4766689" y="4076073"/>
                </a:cubicBezTo>
                <a:cubicBezTo>
                  <a:pt x="4761579" y="4088551"/>
                  <a:pt x="4753909" y="4100610"/>
                  <a:pt x="4743687" y="4112247"/>
                </a:cubicBezTo>
                <a:cubicBezTo>
                  <a:pt x="4711964" y="4153585"/>
                  <a:pt x="4651592" y="4221596"/>
                  <a:pt x="4562568" y="4316278"/>
                </a:cubicBezTo>
                <a:cubicBezTo>
                  <a:pt x="4473543" y="4410961"/>
                  <a:pt x="4382626" y="4499662"/>
                  <a:pt x="4289815" y="4582379"/>
                </a:cubicBezTo>
                <a:cubicBezTo>
                  <a:pt x="4197005" y="4665097"/>
                  <a:pt x="4129059" y="4709176"/>
                  <a:pt x="4085977" y="4714619"/>
                </a:cubicBezTo>
                <a:cubicBezTo>
                  <a:pt x="4070571" y="4714408"/>
                  <a:pt x="4055379" y="4711464"/>
                  <a:pt x="4040398" y="4705785"/>
                </a:cubicBezTo>
                <a:cubicBezTo>
                  <a:pt x="4025417" y="4700106"/>
                  <a:pt x="4011077" y="4692955"/>
                  <a:pt x="3997375" y="4684332"/>
                </a:cubicBezTo>
                <a:lnTo>
                  <a:pt x="3527094" y="4320891"/>
                </a:lnTo>
                <a:cubicBezTo>
                  <a:pt x="3477539" y="4346200"/>
                  <a:pt x="3426706" y="4369616"/>
                  <a:pt x="3374595" y="4391139"/>
                </a:cubicBezTo>
                <a:cubicBezTo>
                  <a:pt x="3322484" y="4412663"/>
                  <a:pt x="3269946" y="4431872"/>
                  <a:pt x="3216983" y="4448768"/>
                </a:cubicBezTo>
                <a:cubicBezTo>
                  <a:pt x="3205836" y="4552038"/>
                  <a:pt x="3193199" y="4656779"/>
                  <a:pt x="3179071" y="4762993"/>
                </a:cubicBezTo>
                <a:cubicBezTo>
                  <a:pt x="3164943" y="4869208"/>
                  <a:pt x="3144637" y="4973108"/>
                  <a:pt x="3118155" y="5074696"/>
                </a:cubicBezTo>
                <a:cubicBezTo>
                  <a:pt x="3110915" y="5102178"/>
                  <a:pt x="3096431" y="5124612"/>
                  <a:pt x="3074706" y="5141999"/>
                </a:cubicBezTo>
                <a:cubicBezTo>
                  <a:pt x="3052981" y="5159387"/>
                  <a:pt x="3026571" y="5168360"/>
                  <a:pt x="2995474" y="5168921"/>
                </a:cubicBezTo>
                <a:lnTo>
                  <a:pt x="2238938" y="5168921"/>
                </a:lnTo>
                <a:cubicBezTo>
                  <a:pt x="2207415" y="5168289"/>
                  <a:pt x="2180153" y="5158615"/>
                  <a:pt x="2157150" y="5139896"/>
                </a:cubicBezTo>
                <a:cubicBezTo>
                  <a:pt x="2134147" y="5121177"/>
                  <a:pt x="2120516" y="5097200"/>
                  <a:pt x="2116257" y="5067965"/>
                </a:cubicBezTo>
                <a:lnTo>
                  <a:pt x="2020837" y="4448768"/>
                </a:lnTo>
                <a:cubicBezTo>
                  <a:pt x="1915194" y="4415677"/>
                  <a:pt x="1812961" y="4374172"/>
                  <a:pt x="1714134" y="4324256"/>
                </a:cubicBezTo>
                <a:lnTo>
                  <a:pt x="1233631" y="4684332"/>
                </a:lnTo>
                <a:cubicBezTo>
                  <a:pt x="1221561" y="4694427"/>
                  <a:pt x="1208214" y="4701999"/>
                  <a:pt x="1193590" y="4707047"/>
                </a:cubicBezTo>
                <a:cubicBezTo>
                  <a:pt x="1178964" y="4712095"/>
                  <a:pt x="1163912" y="4714619"/>
                  <a:pt x="1148436" y="4714619"/>
                </a:cubicBezTo>
                <a:cubicBezTo>
                  <a:pt x="1132958" y="4714549"/>
                  <a:pt x="1117907" y="4711324"/>
                  <a:pt x="1103282" y="4704944"/>
                </a:cubicBezTo>
                <a:cubicBezTo>
                  <a:pt x="1088656" y="4698564"/>
                  <a:pt x="1075310" y="4689450"/>
                  <a:pt x="1063241" y="4677602"/>
                </a:cubicBezTo>
                <a:cubicBezTo>
                  <a:pt x="969738" y="4595574"/>
                  <a:pt x="871338" y="4505556"/>
                  <a:pt x="768037" y="4407544"/>
                </a:cubicBezTo>
                <a:cubicBezTo>
                  <a:pt x="664738" y="4309533"/>
                  <a:pt x="575708" y="4211101"/>
                  <a:pt x="500950" y="4112247"/>
                </a:cubicBezTo>
                <a:cubicBezTo>
                  <a:pt x="484479" y="4088130"/>
                  <a:pt x="476527" y="4062331"/>
                  <a:pt x="477095" y="4034848"/>
                </a:cubicBezTo>
                <a:cubicBezTo>
                  <a:pt x="477166" y="4019845"/>
                  <a:pt x="479580" y="4006105"/>
                  <a:pt x="484336" y="3993625"/>
                </a:cubicBezTo>
                <a:cubicBezTo>
                  <a:pt x="489093" y="3981146"/>
                  <a:pt x="495767" y="3969087"/>
                  <a:pt x="504358" y="3957449"/>
                </a:cubicBezTo>
                <a:cubicBezTo>
                  <a:pt x="562716" y="3880400"/>
                  <a:pt x="622353" y="3803981"/>
                  <a:pt x="683268" y="3728195"/>
                </a:cubicBezTo>
                <a:cubicBezTo>
                  <a:pt x="744184" y="3652408"/>
                  <a:pt x="803819" y="3575148"/>
                  <a:pt x="862178" y="3496416"/>
                </a:cubicBezTo>
                <a:cubicBezTo>
                  <a:pt x="803678" y="3388730"/>
                  <a:pt x="757104" y="3277679"/>
                  <a:pt x="722459" y="3163262"/>
                </a:cubicBezTo>
                <a:lnTo>
                  <a:pt x="98826" y="3072401"/>
                </a:lnTo>
                <a:cubicBezTo>
                  <a:pt x="69363" y="3066512"/>
                  <a:pt x="45650" y="3052210"/>
                  <a:pt x="27689" y="3029495"/>
                </a:cubicBezTo>
                <a:cubicBezTo>
                  <a:pt x="9727" y="3006780"/>
                  <a:pt x="498" y="2980700"/>
                  <a:pt x="0" y="2951254"/>
                </a:cubicBezTo>
                <a:lnTo>
                  <a:pt x="0" y="2204180"/>
                </a:lnTo>
                <a:cubicBezTo>
                  <a:pt x="639" y="2177680"/>
                  <a:pt x="9584" y="2152440"/>
                  <a:pt x="26836" y="2128462"/>
                </a:cubicBezTo>
                <a:cubicBezTo>
                  <a:pt x="44088" y="2104486"/>
                  <a:pt x="65813" y="2089343"/>
                  <a:pt x="92011" y="2083033"/>
                </a:cubicBezTo>
                <a:lnTo>
                  <a:pt x="725866" y="1988808"/>
                </a:lnTo>
                <a:cubicBezTo>
                  <a:pt x="742905" y="1935104"/>
                  <a:pt x="762500" y="1882663"/>
                  <a:pt x="784651" y="1831485"/>
                </a:cubicBezTo>
                <a:cubicBezTo>
                  <a:pt x="806802" y="1780304"/>
                  <a:pt x="831509" y="1729546"/>
                  <a:pt x="858771" y="1679209"/>
                </a:cubicBezTo>
                <a:cubicBezTo>
                  <a:pt x="800767" y="1598655"/>
                  <a:pt x="741272" y="1519992"/>
                  <a:pt x="680286" y="1443225"/>
                </a:cubicBezTo>
                <a:cubicBezTo>
                  <a:pt x="619301" y="1366456"/>
                  <a:pt x="557250" y="1290317"/>
                  <a:pt x="494134" y="1214811"/>
                </a:cubicBezTo>
                <a:cubicBezTo>
                  <a:pt x="483769" y="1203033"/>
                  <a:pt x="475533" y="1190414"/>
                  <a:pt x="469427" y="1176953"/>
                </a:cubicBezTo>
                <a:cubicBezTo>
                  <a:pt x="463321" y="1163493"/>
                  <a:pt x="460197" y="1149189"/>
                  <a:pt x="460056" y="1134047"/>
                </a:cubicBezTo>
                <a:cubicBezTo>
                  <a:pt x="460269" y="1119043"/>
                  <a:pt x="463251" y="1105302"/>
                  <a:pt x="469001" y="1092822"/>
                </a:cubicBezTo>
                <a:cubicBezTo>
                  <a:pt x="474752" y="1080344"/>
                  <a:pt x="481994" y="1068285"/>
                  <a:pt x="490726" y="1056648"/>
                </a:cubicBezTo>
                <a:cubicBezTo>
                  <a:pt x="522448" y="1014249"/>
                  <a:pt x="582822" y="945740"/>
                  <a:pt x="671846" y="851120"/>
                </a:cubicBezTo>
                <a:cubicBezTo>
                  <a:pt x="760870" y="756500"/>
                  <a:pt x="851787" y="668050"/>
                  <a:pt x="944598" y="585769"/>
                </a:cubicBezTo>
                <a:cubicBezTo>
                  <a:pt x="1037407" y="503488"/>
                  <a:pt x="1105353" y="459657"/>
                  <a:pt x="1148436" y="454276"/>
                </a:cubicBezTo>
                <a:cubicBezTo>
                  <a:pt x="1163841" y="454417"/>
                  <a:pt x="1179035" y="457501"/>
                  <a:pt x="1194016" y="463531"/>
                </a:cubicBezTo>
                <a:cubicBezTo>
                  <a:pt x="1208995" y="469560"/>
                  <a:pt x="1223337" y="477692"/>
                  <a:pt x="1237039" y="487928"/>
                </a:cubicBezTo>
                <a:lnTo>
                  <a:pt x="1707318" y="848004"/>
                </a:lnTo>
                <a:cubicBezTo>
                  <a:pt x="1756874" y="822695"/>
                  <a:pt x="1807707" y="799279"/>
                  <a:pt x="1859818" y="777756"/>
                </a:cubicBezTo>
                <a:cubicBezTo>
                  <a:pt x="1911930" y="756232"/>
                  <a:pt x="1964466" y="737024"/>
                  <a:pt x="2017430" y="720127"/>
                </a:cubicBezTo>
                <a:cubicBezTo>
                  <a:pt x="2028576" y="616857"/>
                  <a:pt x="2041213" y="512116"/>
                  <a:pt x="2055341" y="405902"/>
                </a:cubicBezTo>
                <a:cubicBezTo>
                  <a:pt x="2069470" y="299687"/>
                  <a:pt x="2089775" y="195786"/>
                  <a:pt x="2116257" y="94200"/>
                </a:cubicBezTo>
                <a:cubicBezTo>
                  <a:pt x="2123498" y="66718"/>
                  <a:pt x="2137981" y="44289"/>
                  <a:pt x="2159706" y="26909"/>
                </a:cubicBezTo>
                <a:cubicBezTo>
                  <a:pt x="2181431" y="9531"/>
                  <a:pt x="2207843" y="560"/>
                  <a:pt x="22389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90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38BB1A-1890-491E-9841-778F8BB687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84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F16442-2541-4518-B2CD-960DE0FF1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897" y="1188720"/>
            <a:ext cx="6346470" cy="4429527"/>
          </a:xfrm>
          <a:custGeom>
            <a:avLst/>
            <a:gdLst>
              <a:gd name="connsiteX0" fmla="*/ 2361002 w 5716138"/>
              <a:gd name="connsiteY0" fmla="*/ 0 h 3333465"/>
              <a:gd name="connsiteX1" fmla="*/ 4852025 w 5716138"/>
              <a:gd name="connsiteY1" fmla="*/ 0 h 3333465"/>
              <a:gd name="connsiteX2" fmla="*/ 5716138 w 5716138"/>
              <a:gd name="connsiteY2" fmla="*/ 1666733 h 3333465"/>
              <a:gd name="connsiteX3" fmla="*/ 4852025 w 5716138"/>
              <a:gd name="connsiteY3" fmla="*/ 3333465 h 3333465"/>
              <a:gd name="connsiteX4" fmla="*/ 2361002 w 5716138"/>
              <a:gd name="connsiteY4" fmla="*/ 3333465 h 3333465"/>
              <a:gd name="connsiteX5" fmla="*/ 2549391 w 5716138"/>
              <a:gd name="connsiteY5" fmla="*/ 2970094 h 3333465"/>
              <a:gd name="connsiteX6" fmla="*/ 843826 w 5716138"/>
              <a:gd name="connsiteY6" fmla="*/ 2970094 h 3333465"/>
              <a:gd name="connsiteX7" fmla="*/ 991387 w 5716138"/>
              <a:gd name="connsiteY7" fmla="*/ 2680079 h 3333465"/>
              <a:gd name="connsiteX8" fmla="*/ 0 w 5716138"/>
              <a:gd name="connsiteY8" fmla="*/ 2680079 h 3333465"/>
              <a:gd name="connsiteX9" fmla="*/ 434654 w 5716138"/>
              <a:gd name="connsiteY9" fmla="*/ 1666733 h 3333465"/>
              <a:gd name="connsiteX10" fmla="*/ 0 w 5716138"/>
              <a:gd name="connsiteY10" fmla="*/ 653387 h 3333465"/>
              <a:gd name="connsiteX11" fmla="*/ 991387 w 5716138"/>
              <a:gd name="connsiteY11" fmla="*/ 653387 h 3333465"/>
              <a:gd name="connsiteX12" fmla="*/ 843826 w 5716138"/>
              <a:gd name="connsiteY12" fmla="*/ 363372 h 3333465"/>
              <a:gd name="connsiteX13" fmla="*/ 2549392 w 5716138"/>
              <a:gd name="connsiteY13" fmla="*/ 363372 h 33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6138" h="3333465">
                <a:moveTo>
                  <a:pt x="2361002" y="0"/>
                </a:moveTo>
                <a:lnTo>
                  <a:pt x="4852025" y="0"/>
                </a:lnTo>
                <a:lnTo>
                  <a:pt x="5716138" y="1666733"/>
                </a:lnTo>
                <a:lnTo>
                  <a:pt x="4852025" y="3333465"/>
                </a:lnTo>
                <a:lnTo>
                  <a:pt x="2361002" y="3333465"/>
                </a:lnTo>
                <a:lnTo>
                  <a:pt x="2549391" y="2970094"/>
                </a:lnTo>
                <a:lnTo>
                  <a:pt x="843826" y="2970094"/>
                </a:lnTo>
                <a:lnTo>
                  <a:pt x="991387" y="2680079"/>
                </a:lnTo>
                <a:lnTo>
                  <a:pt x="0" y="2680079"/>
                </a:lnTo>
                <a:lnTo>
                  <a:pt x="434654" y="1666733"/>
                </a:lnTo>
                <a:lnTo>
                  <a:pt x="0" y="653387"/>
                </a:lnTo>
                <a:lnTo>
                  <a:pt x="991387" y="653387"/>
                </a:lnTo>
                <a:lnTo>
                  <a:pt x="843826" y="363372"/>
                </a:lnTo>
                <a:lnTo>
                  <a:pt x="2549392" y="363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71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DFD145-BFC6-4E5C-9CD7-34523A9540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01" y="125972"/>
            <a:ext cx="7013274" cy="6629862"/>
          </a:xfrm>
          <a:custGeom>
            <a:avLst/>
            <a:gdLst>
              <a:gd name="connsiteX0" fmla="*/ 2473913 w 7013274"/>
              <a:gd name="connsiteY0" fmla="*/ 0 h 6629862"/>
              <a:gd name="connsiteX1" fmla="*/ 3031157 w 7013274"/>
              <a:gd name="connsiteY1" fmla="*/ 181773 h 6629862"/>
              <a:gd name="connsiteX2" fmla="*/ 3266117 w 7013274"/>
              <a:gd name="connsiteY2" fmla="*/ 708124 h 6629862"/>
              <a:gd name="connsiteX3" fmla="*/ 3144818 w 7013274"/>
              <a:gd name="connsiteY3" fmla="*/ 1122133 h 6629862"/>
              <a:gd name="connsiteX4" fmla="*/ 2919548 w 7013274"/>
              <a:gd name="connsiteY4" fmla="*/ 1440602 h 6629862"/>
              <a:gd name="connsiteX5" fmla="*/ 2798249 w 7013274"/>
              <a:gd name="connsiteY5" fmla="*/ 1820891 h 6629862"/>
              <a:gd name="connsiteX6" fmla="*/ 2991614 w 7013274"/>
              <a:gd name="connsiteY6" fmla="*/ 2182329 h 6629862"/>
              <a:gd name="connsiteX7" fmla="*/ 3409428 w 7013274"/>
              <a:gd name="connsiteY7" fmla="*/ 2284544 h 6629862"/>
              <a:gd name="connsiteX8" fmla="*/ 4133886 w 7013274"/>
              <a:gd name="connsiteY8" fmla="*/ 2226587 h 6629862"/>
              <a:gd name="connsiteX9" fmla="*/ 4855183 w 7013274"/>
              <a:gd name="connsiteY9" fmla="*/ 2149663 h 6629862"/>
              <a:gd name="connsiteX10" fmla="*/ 4855183 w 7013274"/>
              <a:gd name="connsiteY10" fmla="*/ 2158093 h 6629862"/>
              <a:gd name="connsiteX11" fmla="*/ 4838323 w 7013274"/>
              <a:gd name="connsiteY11" fmla="*/ 2235993 h 6629862"/>
              <a:gd name="connsiteX12" fmla="*/ 4818652 w 7013274"/>
              <a:gd name="connsiteY12" fmla="*/ 2371030 h 6629862"/>
              <a:gd name="connsiteX13" fmla="*/ 4804601 w 7013274"/>
              <a:gd name="connsiteY13" fmla="*/ 2465790 h 6629862"/>
              <a:gd name="connsiteX14" fmla="*/ 4733473 w 7013274"/>
              <a:gd name="connsiteY14" fmla="*/ 2980550 h 6629862"/>
              <a:gd name="connsiteX15" fmla="*/ 4703442 w 7013274"/>
              <a:gd name="connsiteY15" fmla="*/ 3498471 h 6629862"/>
              <a:gd name="connsiteX16" fmla="*/ 4731366 w 7013274"/>
              <a:gd name="connsiteY16" fmla="*/ 3762437 h 6629862"/>
              <a:gd name="connsiteX17" fmla="*/ 4850968 w 7013274"/>
              <a:gd name="connsiteY17" fmla="*/ 3991629 h 6629862"/>
              <a:gd name="connsiteX18" fmla="*/ 5019569 w 7013274"/>
              <a:gd name="connsiteY18" fmla="*/ 4126510 h 6629862"/>
              <a:gd name="connsiteX19" fmla="*/ 5226105 w 7013274"/>
              <a:gd name="connsiteY19" fmla="*/ 4185520 h 6629862"/>
              <a:gd name="connsiteX20" fmla="*/ 5510697 w 7013274"/>
              <a:gd name="connsiteY20" fmla="*/ 4079520 h 6629862"/>
              <a:gd name="connsiteX21" fmla="*/ 5836503 w 7013274"/>
              <a:gd name="connsiteY21" fmla="*/ 3882663 h 6629862"/>
              <a:gd name="connsiteX22" fmla="*/ 6284075 w 7013274"/>
              <a:gd name="connsiteY22" fmla="*/ 3776663 h 6629862"/>
              <a:gd name="connsiteX23" fmla="*/ 6688561 w 7013274"/>
              <a:gd name="connsiteY23" fmla="*/ 3899043 h 6629862"/>
              <a:gd name="connsiteX24" fmla="*/ 6931940 w 7013274"/>
              <a:gd name="connsiteY24" fmla="*/ 4210565 h 6629862"/>
              <a:gd name="connsiteX25" fmla="*/ 7013274 w 7013274"/>
              <a:gd name="connsiteY25" fmla="*/ 4627796 h 6629862"/>
              <a:gd name="connsiteX26" fmla="*/ 6831502 w 7013274"/>
              <a:gd name="connsiteY26" fmla="*/ 5189478 h 6629862"/>
              <a:gd name="connsiteX27" fmla="*/ 6305150 w 7013274"/>
              <a:gd name="connsiteY27" fmla="*/ 5425506 h 6629862"/>
              <a:gd name="connsiteX28" fmla="*/ 5891143 w 7013274"/>
              <a:gd name="connsiteY28" fmla="*/ 5303871 h 6629862"/>
              <a:gd name="connsiteX29" fmla="*/ 5572673 w 7013274"/>
              <a:gd name="connsiteY29" fmla="*/ 5077978 h 6629862"/>
              <a:gd name="connsiteX30" fmla="*/ 5192385 w 7013274"/>
              <a:gd name="connsiteY30" fmla="*/ 4956343 h 6629862"/>
              <a:gd name="connsiteX31" fmla="*/ 4834108 w 7013274"/>
              <a:gd name="connsiteY31" fmla="*/ 5101105 h 6629862"/>
              <a:gd name="connsiteX32" fmla="*/ 4728731 w 7013274"/>
              <a:gd name="connsiteY32" fmla="*/ 5480455 h 6629862"/>
              <a:gd name="connsiteX33" fmla="*/ 4795645 w 7013274"/>
              <a:gd name="connsiteY33" fmla="*/ 5968122 h 6629862"/>
              <a:gd name="connsiteX34" fmla="*/ 4859397 w 7013274"/>
              <a:gd name="connsiteY34" fmla="*/ 6452618 h 6629862"/>
              <a:gd name="connsiteX35" fmla="*/ 4859397 w 7013274"/>
              <a:gd name="connsiteY35" fmla="*/ 6473752 h 6629862"/>
              <a:gd name="connsiteX36" fmla="*/ 4720302 w 7013274"/>
              <a:gd name="connsiteY36" fmla="*/ 6477967 h 6629862"/>
              <a:gd name="connsiteX37" fmla="*/ 4066445 w 7013274"/>
              <a:gd name="connsiteY37" fmla="*/ 6556998 h 6629862"/>
              <a:gd name="connsiteX38" fmla="*/ 3409428 w 7013274"/>
              <a:gd name="connsiteY38" fmla="*/ 6604418 h 6629862"/>
              <a:gd name="connsiteX39" fmla="*/ 2991614 w 7013274"/>
              <a:gd name="connsiteY39" fmla="*/ 6502087 h 6629862"/>
              <a:gd name="connsiteX40" fmla="*/ 2798249 w 7013274"/>
              <a:gd name="connsiteY40" fmla="*/ 6139835 h 6629862"/>
              <a:gd name="connsiteX41" fmla="*/ 2919548 w 7013274"/>
              <a:gd name="connsiteY41" fmla="*/ 5758484 h 6629862"/>
              <a:gd name="connsiteX42" fmla="*/ 3144818 w 7013274"/>
              <a:gd name="connsiteY42" fmla="*/ 5439127 h 6629862"/>
              <a:gd name="connsiteX43" fmla="*/ 3266117 w 7013274"/>
              <a:gd name="connsiteY43" fmla="*/ 5023961 h 6629862"/>
              <a:gd name="connsiteX44" fmla="*/ 3030631 w 7013274"/>
              <a:gd name="connsiteY44" fmla="*/ 4497776 h 6629862"/>
              <a:gd name="connsiteX45" fmla="*/ 2469701 w 7013274"/>
              <a:gd name="connsiteY45" fmla="*/ 4316099 h 6629862"/>
              <a:gd name="connsiteX46" fmla="*/ 2052471 w 7013274"/>
              <a:gd name="connsiteY46" fmla="*/ 4397388 h 6629862"/>
              <a:gd name="connsiteX47" fmla="*/ 1740950 w 7013274"/>
              <a:gd name="connsiteY47" fmla="*/ 4640677 h 6629862"/>
              <a:gd name="connsiteX48" fmla="*/ 1618569 w 7013274"/>
              <a:gd name="connsiteY48" fmla="*/ 5045095 h 6629862"/>
              <a:gd name="connsiteX49" fmla="*/ 1724569 w 7013274"/>
              <a:gd name="connsiteY49" fmla="*/ 5493918 h 6629862"/>
              <a:gd name="connsiteX50" fmla="*/ 1921427 w 7013274"/>
              <a:gd name="connsiteY50" fmla="*/ 5820634 h 6629862"/>
              <a:gd name="connsiteX51" fmla="*/ 2027427 w 7013274"/>
              <a:gd name="connsiteY51" fmla="*/ 6106021 h 6629862"/>
              <a:gd name="connsiteX52" fmla="*/ 1968417 w 7013274"/>
              <a:gd name="connsiteY52" fmla="*/ 6313131 h 6629862"/>
              <a:gd name="connsiteX53" fmla="*/ 1833536 w 7013274"/>
              <a:gd name="connsiteY53" fmla="*/ 6482182 h 6629862"/>
              <a:gd name="connsiteX54" fmla="*/ 1604344 w 7013274"/>
              <a:gd name="connsiteY54" fmla="*/ 6601783 h 6629862"/>
              <a:gd name="connsiteX55" fmla="*/ 1340378 w 7013274"/>
              <a:gd name="connsiteY55" fmla="*/ 6629708 h 6629862"/>
              <a:gd name="connsiteX56" fmla="*/ 822456 w 7013274"/>
              <a:gd name="connsiteY56" fmla="*/ 6599675 h 6629862"/>
              <a:gd name="connsiteX57" fmla="*/ 307697 w 7013274"/>
              <a:gd name="connsiteY57" fmla="*/ 6528547 h 6629862"/>
              <a:gd name="connsiteX58" fmla="*/ 191783 w 7013274"/>
              <a:gd name="connsiteY58" fmla="*/ 6511687 h 6629862"/>
              <a:gd name="connsiteX59" fmla="*/ 75870 w 7013274"/>
              <a:gd name="connsiteY59" fmla="*/ 6494827 h 6629862"/>
              <a:gd name="connsiteX60" fmla="*/ 21075 w 7013274"/>
              <a:gd name="connsiteY60" fmla="*/ 6486397 h 6629862"/>
              <a:gd name="connsiteX61" fmla="*/ 7376 w 7013274"/>
              <a:gd name="connsiteY61" fmla="*/ 6482182 h 6629862"/>
              <a:gd name="connsiteX62" fmla="*/ 0 w 7013274"/>
              <a:gd name="connsiteY62" fmla="*/ 6477967 h 6629862"/>
              <a:gd name="connsiteX63" fmla="*/ 0 w 7013274"/>
              <a:gd name="connsiteY63" fmla="*/ 2158093 h 6629862"/>
              <a:gd name="connsiteX64" fmla="*/ 77900 w 7013274"/>
              <a:gd name="connsiteY64" fmla="*/ 2174953 h 6629862"/>
              <a:gd name="connsiteX65" fmla="*/ 212937 w 7013274"/>
              <a:gd name="connsiteY65" fmla="*/ 2194623 h 6629862"/>
              <a:gd name="connsiteX66" fmla="*/ 307697 w 7013274"/>
              <a:gd name="connsiteY66" fmla="*/ 2208673 h 6629862"/>
              <a:gd name="connsiteX67" fmla="*/ 822456 w 7013274"/>
              <a:gd name="connsiteY67" fmla="*/ 2279802 h 6629862"/>
              <a:gd name="connsiteX68" fmla="*/ 1340378 w 7013274"/>
              <a:gd name="connsiteY68" fmla="*/ 2309834 h 6629862"/>
              <a:gd name="connsiteX69" fmla="*/ 1604344 w 7013274"/>
              <a:gd name="connsiteY69" fmla="*/ 2281909 h 6629862"/>
              <a:gd name="connsiteX70" fmla="*/ 1833536 w 7013274"/>
              <a:gd name="connsiteY70" fmla="*/ 2162308 h 6629862"/>
              <a:gd name="connsiteX71" fmla="*/ 1968417 w 7013274"/>
              <a:gd name="connsiteY71" fmla="*/ 1993707 h 6629862"/>
              <a:gd name="connsiteX72" fmla="*/ 2027427 w 7013274"/>
              <a:gd name="connsiteY72" fmla="*/ 1787171 h 6629862"/>
              <a:gd name="connsiteX73" fmla="*/ 1921427 w 7013274"/>
              <a:gd name="connsiteY73" fmla="*/ 1502579 h 6629862"/>
              <a:gd name="connsiteX74" fmla="*/ 1724569 w 7013274"/>
              <a:gd name="connsiteY74" fmla="*/ 1176773 h 6629862"/>
              <a:gd name="connsiteX75" fmla="*/ 1618569 w 7013274"/>
              <a:gd name="connsiteY75" fmla="*/ 729200 h 6629862"/>
              <a:gd name="connsiteX76" fmla="*/ 1741106 w 7013274"/>
              <a:gd name="connsiteY76" fmla="*/ 324713 h 6629862"/>
              <a:gd name="connsiteX77" fmla="*/ 2053719 w 7013274"/>
              <a:gd name="connsiteY77" fmla="*/ 81335 h 6629862"/>
              <a:gd name="connsiteX78" fmla="*/ 2473913 w 7013274"/>
              <a:gd name="connsiteY78" fmla="*/ 0 h 66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013274" h="6629862">
                <a:moveTo>
                  <a:pt x="2473913" y="0"/>
                </a:moveTo>
                <a:cubicBezTo>
                  <a:pt x="2694920" y="791"/>
                  <a:pt x="2880668" y="61382"/>
                  <a:pt x="3031157" y="181773"/>
                </a:cubicBezTo>
                <a:cubicBezTo>
                  <a:pt x="3181646" y="302165"/>
                  <a:pt x="3259966" y="477615"/>
                  <a:pt x="3266117" y="708124"/>
                </a:cubicBezTo>
                <a:cubicBezTo>
                  <a:pt x="3260341" y="875164"/>
                  <a:pt x="3219909" y="1013167"/>
                  <a:pt x="3144818" y="1122133"/>
                </a:cubicBezTo>
                <a:cubicBezTo>
                  <a:pt x="3069730" y="1231100"/>
                  <a:pt x="2994638" y="1337256"/>
                  <a:pt x="2919548" y="1440602"/>
                </a:cubicBezTo>
                <a:cubicBezTo>
                  <a:pt x="2844458" y="1543948"/>
                  <a:pt x="2804026" y="1670711"/>
                  <a:pt x="2798249" y="1820891"/>
                </a:cubicBezTo>
                <a:cubicBezTo>
                  <a:pt x="2805012" y="1991424"/>
                  <a:pt x="2869466" y="2111903"/>
                  <a:pt x="2991614" y="2182329"/>
                </a:cubicBezTo>
                <a:cubicBezTo>
                  <a:pt x="3113762" y="2252755"/>
                  <a:pt x="3253033" y="2286827"/>
                  <a:pt x="3409428" y="2284544"/>
                </a:cubicBezTo>
                <a:cubicBezTo>
                  <a:pt x="3651705" y="2280504"/>
                  <a:pt x="3893190" y="2261185"/>
                  <a:pt x="4133886" y="2226587"/>
                </a:cubicBezTo>
                <a:cubicBezTo>
                  <a:pt x="4374581" y="2191989"/>
                  <a:pt x="4615014" y="2166347"/>
                  <a:pt x="4855183" y="2149663"/>
                </a:cubicBezTo>
                <a:lnTo>
                  <a:pt x="4855183" y="2158093"/>
                </a:lnTo>
                <a:cubicBezTo>
                  <a:pt x="4850733" y="2166419"/>
                  <a:pt x="4845113" y="2192386"/>
                  <a:pt x="4838323" y="2235993"/>
                </a:cubicBezTo>
                <a:cubicBezTo>
                  <a:pt x="4831532" y="2279600"/>
                  <a:pt x="4824975" y="2324613"/>
                  <a:pt x="4818652" y="2371030"/>
                </a:cubicBezTo>
                <a:cubicBezTo>
                  <a:pt x="4812329" y="2417447"/>
                  <a:pt x="4807645" y="2449034"/>
                  <a:pt x="4804601" y="2465790"/>
                </a:cubicBezTo>
                <a:cubicBezTo>
                  <a:pt x="4776414" y="2636586"/>
                  <a:pt x="4752704" y="2808173"/>
                  <a:pt x="4733473" y="2980550"/>
                </a:cubicBezTo>
                <a:cubicBezTo>
                  <a:pt x="4714242" y="3152927"/>
                  <a:pt x="4704232" y="3325567"/>
                  <a:pt x="4703442" y="3498471"/>
                </a:cubicBezTo>
                <a:cubicBezTo>
                  <a:pt x="4701949" y="3588303"/>
                  <a:pt x="4711256" y="3676292"/>
                  <a:pt x="4731366" y="3762437"/>
                </a:cubicBezTo>
                <a:cubicBezTo>
                  <a:pt x="4751476" y="3848581"/>
                  <a:pt x="4791342" y="3924979"/>
                  <a:pt x="4850968" y="3991629"/>
                </a:cubicBezTo>
                <a:cubicBezTo>
                  <a:pt x="4899792" y="4043965"/>
                  <a:pt x="4955991" y="4088926"/>
                  <a:pt x="5019569" y="4126510"/>
                </a:cubicBezTo>
                <a:cubicBezTo>
                  <a:pt x="5083146" y="4164094"/>
                  <a:pt x="5151991" y="4183764"/>
                  <a:pt x="5226105" y="4185520"/>
                </a:cubicBezTo>
                <a:cubicBezTo>
                  <a:pt x="5320812" y="4180473"/>
                  <a:pt x="5415677" y="4145139"/>
                  <a:pt x="5510697" y="4079520"/>
                </a:cubicBezTo>
                <a:cubicBezTo>
                  <a:pt x="5605718" y="4013901"/>
                  <a:pt x="5714318" y="3948282"/>
                  <a:pt x="5836503" y="3882663"/>
                </a:cubicBezTo>
                <a:cubicBezTo>
                  <a:pt x="5958687" y="3817044"/>
                  <a:pt x="6107878" y="3781710"/>
                  <a:pt x="6284075" y="3776663"/>
                </a:cubicBezTo>
                <a:cubicBezTo>
                  <a:pt x="6445677" y="3778980"/>
                  <a:pt x="6580506" y="3819774"/>
                  <a:pt x="6688561" y="3899043"/>
                </a:cubicBezTo>
                <a:cubicBezTo>
                  <a:pt x="6796617" y="3978313"/>
                  <a:pt x="6877743" y="4082153"/>
                  <a:pt x="6931940" y="4210565"/>
                </a:cubicBezTo>
                <a:cubicBezTo>
                  <a:pt x="6986137" y="4338976"/>
                  <a:pt x="7013249" y="4478053"/>
                  <a:pt x="7013274" y="4627796"/>
                </a:cubicBezTo>
                <a:cubicBezTo>
                  <a:pt x="7012484" y="4851000"/>
                  <a:pt x="6951893" y="5038227"/>
                  <a:pt x="6831502" y="5189478"/>
                </a:cubicBezTo>
                <a:cubicBezTo>
                  <a:pt x="6711110" y="5340731"/>
                  <a:pt x="6535659" y="5419407"/>
                  <a:pt x="6305150" y="5425506"/>
                </a:cubicBezTo>
                <a:cubicBezTo>
                  <a:pt x="6138110" y="5419714"/>
                  <a:pt x="6000108" y="5379169"/>
                  <a:pt x="5891143" y="5303871"/>
                </a:cubicBezTo>
                <a:cubicBezTo>
                  <a:pt x="5782176" y="5228574"/>
                  <a:pt x="5676019" y="5153275"/>
                  <a:pt x="5572673" y="5077978"/>
                </a:cubicBezTo>
                <a:cubicBezTo>
                  <a:pt x="5469327" y="5002680"/>
                  <a:pt x="5342565" y="4962135"/>
                  <a:pt x="5192385" y="4956343"/>
                </a:cubicBezTo>
                <a:cubicBezTo>
                  <a:pt x="5025539" y="4958631"/>
                  <a:pt x="4906114" y="5006886"/>
                  <a:pt x="4834108" y="5101105"/>
                </a:cubicBezTo>
                <a:cubicBezTo>
                  <a:pt x="4762100" y="5195325"/>
                  <a:pt x="4726975" y="5321774"/>
                  <a:pt x="4728731" y="5480455"/>
                </a:cubicBezTo>
                <a:cubicBezTo>
                  <a:pt x="4734438" y="5644860"/>
                  <a:pt x="4756745" y="5807415"/>
                  <a:pt x="4795645" y="5968122"/>
                </a:cubicBezTo>
                <a:cubicBezTo>
                  <a:pt x="4834546" y="6128827"/>
                  <a:pt x="4855797" y="6290326"/>
                  <a:pt x="4859397" y="6452618"/>
                </a:cubicBezTo>
                <a:lnTo>
                  <a:pt x="4859397" y="6473752"/>
                </a:lnTo>
                <a:cubicBezTo>
                  <a:pt x="4813032" y="6473049"/>
                  <a:pt x="4766667" y="6474455"/>
                  <a:pt x="4720302" y="6477967"/>
                </a:cubicBezTo>
                <a:cubicBezTo>
                  <a:pt x="4503139" y="6501676"/>
                  <a:pt x="4285187" y="6528020"/>
                  <a:pt x="4066445" y="6556998"/>
                </a:cubicBezTo>
                <a:cubicBezTo>
                  <a:pt x="3847703" y="6585977"/>
                  <a:pt x="3628697" y="6601783"/>
                  <a:pt x="3409428" y="6604418"/>
                </a:cubicBezTo>
                <a:cubicBezTo>
                  <a:pt x="3253033" y="6606720"/>
                  <a:pt x="3113762" y="6572610"/>
                  <a:pt x="2991614" y="6502087"/>
                </a:cubicBezTo>
                <a:cubicBezTo>
                  <a:pt x="2869466" y="6431564"/>
                  <a:pt x="2805012" y="6310813"/>
                  <a:pt x="2798249" y="6139835"/>
                </a:cubicBezTo>
                <a:cubicBezTo>
                  <a:pt x="2804026" y="5989236"/>
                  <a:pt x="2844458" y="5862119"/>
                  <a:pt x="2919548" y="5758484"/>
                </a:cubicBezTo>
                <a:cubicBezTo>
                  <a:pt x="2994638" y="5654849"/>
                  <a:pt x="3069730" y="5548397"/>
                  <a:pt x="3144818" y="5439127"/>
                </a:cubicBezTo>
                <a:cubicBezTo>
                  <a:pt x="3219909" y="5329856"/>
                  <a:pt x="3260341" y="5191467"/>
                  <a:pt x="3266117" y="5023961"/>
                </a:cubicBezTo>
                <a:cubicBezTo>
                  <a:pt x="3260054" y="4793503"/>
                  <a:pt x="3181558" y="4618108"/>
                  <a:pt x="3030631" y="4497776"/>
                </a:cubicBezTo>
                <a:cubicBezTo>
                  <a:pt x="2879704" y="4377443"/>
                  <a:pt x="2692727" y="4316884"/>
                  <a:pt x="2469701" y="4316099"/>
                </a:cubicBezTo>
                <a:cubicBezTo>
                  <a:pt x="2319959" y="4316123"/>
                  <a:pt x="2180882" y="4343220"/>
                  <a:pt x="2052471" y="4397388"/>
                </a:cubicBezTo>
                <a:cubicBezTo>
                  <a:pt x="1924060" y="4451557"/>
                  <a:pt x="1820219" y="4532654"/>
                  <a:pt x="1740950" y="4640677"/>
                </a:cubicBezTo>
                <a:cubicBezTo>
                  <a:pt x="1661681" y="4748701"/>
                  <a:pt x="1620887" y="4883507"/>
                  <a:pt x="1618569" y="5045095"/>
                </a:cubicBezTo>
                <a:cubicBezTo>
                  <a:pt x="1623617" y="5221786"/>
                  <a:pt x="1658950" y="5371393"/>
                  <a:pt x="1724569" y="5493918"/>
                </a:cubicBezTo>
                <a:cubicBezTo>
                  <a:pt x="1790189" y="5616443"/>
                  <a:pt x="1855808" y="5725348"/>
                  <a:pt x="1921427" y="5820634"/>
                </a:cubicBezTo>
                <a:cubicBezTo>
                  <a:pt x="1987046" y="5915920"/>
                  <a:pt x="2022379" y="6011048"/>
                  <a:pt x="2027427" y="6106021"/>
                </a:cubicBezTo>
                <a:cubicBezTo>
                  <a:pt x="2025671" y="6180342"/>
                  <a:pt x="2006000" y="6249379"/>
                  <a:pt x="1968417" y="6313131"/>
                </a:cubicBezTo>
                <a:cubicBezTo>
                  <a:pt x="1930833" y="6376882"/>
                  <a:pt x="1885872" y="6433233"/>
                  <a:pt x="1833536" y="6482182"/>
                </a:cubicBezTo>
                <a:cubicBezTo>
                  <a:pt x="1766886" y="6541807"/>
                  <a:pt x="1690488" y="6581674"/>
                  <a:pt x="1604344" y="6601783"/>
                </a:cubicBezTo>
                <a:cubicBezTo>
                  <a:pt x="1518199" y="6621892"/>
                  <a:pt x="1430210" y="6631200"/>
                  <a:pt x="1340378" y="6629708"/>
                </a:cubicBezTo>
                <a:cubicBezTo>
                  <a:pt x="1167474" y="6628917"/>
                  <a:pt x="994834" y="6618907"/>
                  <a:pt x="822456" y="6599675"/>
                </a:cubicBezTo>
                <a:cubicBezTo>
                  <a:pt x="650080" y="6580445"/>
                  <a:pt x="478493" y="6556735"/>
                  <a:pt x="307697" y="6528547"/>
                </a:cubicBezTo>
                <a:cubicBezTo>
                  <a:pt x="269586" y="6522400"/>
                  <a:pt x="230948" y="6516780"/>
                  <a:pt x="191783" y="6511687"/>
                </a:cubicBezTo>
                <a:cubicBezTo>
                  <a:pt x="152619" y="6506594"/>
                  <a:pt x="113981" y="6500974"/>
                  <a:pt x="75870" y="6494827"/>
                </a:cubicBezTo>
                <a:lnTo>
                  <a:pt x="21075" y="6486397"/>
                </a:lnTo>
                <a:cubicBezTo>
                  <a:pt x="16509" y="6484465"/>
                  <a:pt x="11942" y="6483060"/>
                  <a:pt x="7376" y="6482182"/>
                </a:cubicBezTo>
                <a:cubicBezTo>
                  <a:pt x="2810" y="6481304"/>
                  <a:pt x="351" y="6479898"/>
                  <a:pt x="0" y="6477967"/>
                </a:cubicBezTo>
                <a:lnTo>
                  <a:pt x="0" y="2158093"/>
                </a:lnTo>
                <a:cubicBezTo>
                  <a:pt x="8326" y="2162542"/>
                  <a:pt x="34292" y="2168162"/>
                  <a:pt x="77900" y="2174953"/>
                </a:cubicBezTo>
                <a:cubicBezTo>
                  <a:pt x="121507" y="2181744"/>
                  <a:pt x="166519" y="2188301"/>
                  <a:pt x="212937" y="2194623"/>
                </a:cubicBezTo>
                <a:cubicBezTo>
                  <a:pt x="259354" y="2200946"/>
                  <a:pt x="290941" y="2205629"/>
                  <a:pt x="307697" y="2208673"/>
                </a:cubicBezTo>
                <a:cubicBezTo>
                  <a:pt x="478493" y="2236861"/>
                  <a:pt x="650080" y="2260571"/>
                  <a:pt x="822456" y="2279802"/>
                </a:cubicBezTo>
                <a:cubicBezTo>
                  <a:pt x="994834" y="2299033"/>
                  <a:pt x="1167474" y="2309044"/>
                  <a:pt x="1340378" y="2309834"/>
                </a:cubicBezTo>
                <a:cubicBezTo>
                  <a:pt x="1430210" y="2311327"/>
                  <a:pt x="1518199" y="2302018"/>
                  <a:pt x="1604344" y="2281909"/>
                </a:cubicBezTo>
                <a:cubicBezTo>
                  <a:pt x="1690488" y="2261800"/>
                  <a:pt x="1766886" y="2221933"/>
                  <a:pt x="1833536" y="2162308"/>
                </a:cubicBezTo>
                <a:cubicBezTo>
                  <a:pt x="1885872" y="2113483"/>
                  <a:pt x="1930833" y="2057284"/>
                  <a:pt x="1968417" y="1993707"/>
                </a:cubicBezTo>
                <a:cubicBezTo>
                  <a:pt x="2006000" y="1930130"/>
                  <a:pt x="2025671" y="1861285"/>
                  <a:pt x="2027427" y="1787171"/>
                </a:cubicBezTo>
                <a:cubicBezTo>
                  <a:pt x="2022379" y="1692463"/>
                  <a:pt x="1987046" y="1597599"/>
                  <a:pt x="1921427" y="1502579"/>
                </a:cubicBezTo>
                <a:cubicBezTo>
                  <a:pt x="1855808" y="1407558"/>
                  <a:pt x="1790189" y="1298957"/>
                  <a:pt x="1724569" y="1176773"/>
                </a:cubicBezTo>
                <a:cubicBezTo>
                  <a:pt x="1658950" y="1054589"/>
                  <a:pt x="1623617" y="905398"/>
                  <a:pt x="1618569" y="729200"/>
                </a:cubicBezTo>
                <a:cubicBezTo>
                  <a:pt x="1620861" y="567598"/>
                  <a:pt x="1661707" y="432769"/>
                  <a:pt x="1741106" y="324713"/>
                </a:cubicBezTo>
                <a:cubicBezTo>
                  <a:pt x="1820505" y="216658"/>
                  <a:pt x="1924710" y="135531"/>
                  <a:pt x="2053719" y="81335"/>
                </a:cubicBezTo>
                <a:cubicBezTo>
                  <a:pt x="2182728" y="27137"/>
                  <a:pt x="2322794" y="26"/>
                  <a:pt x="24739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52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48371C-E11E-4E57-8191-C62E6D426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8726" y="114069"/>
            <a:ext cx="7013274" cy="6629862"/>
          </a:xfrm>
          <a:custGeom>
            <a:avLst/>
            <a:gdLst>
              <a:gd name="connsiteX0" fmla="*/ 4539361 w 7013274"/>
              <a:gd name="connsiteY0" fmla="*/ 0 h 6629862"/>
              <a:gd name="connsiteX1" fmla="*/ 4959555 w 7013274"/>
              <a:gd name="connsiteY1" fmla="*/ 81335 h 6629862"/>
              <a:gd name="connsiteX2" fmla="*/ 5272168 w 7013274"/>
              <a:gd name="connsiteY2" fmla="*/ 324713 h 6629862"/>
              <a:gd name="connsiteX3" fmla="*/ 5394705 w 7013274"/>
              <a:gd name="connsiteY3" fmla="*/ 729200 h 6629862"/>
              <a:gd name="connsiteX4" fmla="*/ 5288705 w 7013274"/>
              <a:gd name="connsiteY4" fmla="*/ 1176773 h 6629862"/>
              <a:gd name="connsiteX5" fmla="*/ 5091847 w 7013274"/>
              <a:gd name="connsiteY5" fmla="*/ 1502579 h 6629862"/>
              <a:gd name="connsiteX6" fmla="*/ 4985847 w 7013274"/>
              <a:gd name="connsiteY6" fmla="*/ 1787171 h 6629862"/>
              <a:gd name="connsiteX7" fmla="*/ 5044857 w 7013274"/>
              <a:gd name="connsiteY7" fmla="*/ 1993707 h 6629862"/>
              <a:gd name="connsiteX8" fmla="*/ 5179738 w 7013274"/>
              <a:gd name="connsiteY8" fmla="*/ 2162308 h 6629862"/>
              <a:gd name="connsiteX9" fmla="*/ 5408930 w 7013274"/>
              <a:gd name="connsiteY9" fmla="*/ 2281909 h 6629862"/>
              <a:gd name="connsiteX10" fmla="*/ 5672896 w 7013274"/>
              <a:gd name="connsiteY10" fmla="*/ 2309834 h 6629862"/>
              <a:gd name="connsiteX11" fmla="*/ 6190818 w 7013274"/>
              <a:gd name="connsiteY11" fmla="*/ 2279802 h 6629862"/>
              <a:gd name="connsiteX12" fmla="*/ 6705577 w 7013274"/>
              <a:gd name="connsiteY12" fmla="*/ 2208673 h 6629862"/>
              <a:gd name="connsiteX13" fmla="*/ 6800337 w 7013274"/>
              <a:gd name="connsiteY13" fmla="*/ 2194623 h 6629862"/>
              <a:gd name="connsiteX14" fmla="*/ 6935374 w 7013274"/>
              <a:gd name="connsiteY14" fmla="*/ 2174953 h 6629862"/>
              <a:gd name="connsiteX15" fmla="*/ 7013274 w 7013274"/>
              <a:gd name="connsiteY15" fmla="*/ 2158093 h 6629862"/>
              <a:gd name="connsiteX16" fmla="*/ 7013274 w 7013274"/>
              <a:gd name="connsiteY16" fmla="*/ 6477967 h 6629862"/>
              <a:gd name="connsiteX17" fmla="*/ 7005898 w 7013274"/>
              <a:gd name="connsiteY17" fmla="*/ 6482182 h 6629862"/>
              <a:gd name="connsiteX18" fmla="*/ 6992199 w 7013274"/>
              <a:gd name="connsiteY18" fmla="*/ 6486397 h 6629862"/>
              <a:gd name="connsiteX19" fmla="*/ 6937404 w 7013274"/>
              <a:gd name="connsiteY19" fmla="*/ 6494827 h 6629862"/>
              <a:gd name="connsiteX20" fmla="*/ 6821491 w 7013274"/>
              <a:gd name="connsiteY20" fmla="*/ 6511687 h 6629862"/>
              <a:gd name="connsiteX21" fmla="*/ 6705577 w 7013274"/>
              <a:gd name="connsiteY21" fmla="*/ 6528547 h 6629862"/>
              <a:gd name="connsiteX22" fmla="*/ 6190818 w 7013274"/>
              <a:gd name="connsiteY22" fmla="*/ 6599675 h 6629862"/>
              <a:gd name="connsiteX23" fmla="*/ 5672896 w 7013274"/>
              <a:gd name="connsiteY23" fmla="*/ 6629708 h 6629862"/>
              <a:gd name="connsiteX24" fmla="*/ 5408930 w 7013274"/>
              <a:gd name="connsiteY24" fmla="*/ 6601783 h 6629862"/>
              <a:gd name="connsiteX25" fmla="*/ 5179738 w 7013274"/>
              <a:gd name="connsiteY25" fmla="*/ 6482182 h 6629862"/>
              <a:gd name="connsiteX26" fmla="*/ 5044857 w 7013274"/>
              <a:gd name="connsiteY26" fmla="*/ 6313131 h 6629862"/>
              <a:gd name="connsiteX27" fmla="*/ 4985847 w 7013274"/>
              <a:gd name="connsiteY27" fmla="*/ 6106021 h 6629862"/>
              <a:gd name="connsiteX28" fmla="*/ 5091847 w 7013274"/>
              <a:gd name="connsiteY28" fmla="*/ 5820634 h 6629862"/>
              <a:gd name="connsiteX29" fmla="*/ 5288705 w 7013274"/>
              <a:gd name="connsiteY29" fmla="*/ 5493918 h 6629862"/>
              <a:gd name="connsiteX30" fmla="*/ 5394705 w 7013274"/>
              <a:gd name="connsiteY30" fmla="*/ 5045095 h 6629862"/>
              <a:gd name="connsiteX31" fmla="*/ 5272324 w 7013274"/>
              <a:gd name="connsiteY31" fmla="*/ 4640677 h 6629862"/>
              <a:gd name="connsiteX32" fmla="*/ 4960803 w 7013274"/>
              <a:gd name="connsiteY32" fmla="*/ 4397388 h 6629862"/>
              <a:gd name="connsiteX33" fmla="*/ 4543573 w 7013274"/>
              <a:gd name="connsiteY33" fmla="*/ 4316099 h 6629862"/>
              <a:gd name="connsiteX34" fmla="*/ 3982643 w 7013274"/>
              <a:gd name="connsiteY34" fmla="*/ 4497776 h 6629862"/>
              <a:gd name="connsiteX35" fmla="*/ 3747157 w 7013274"/>
              <a:gd name="connsiteY35" fmla="*/ 5023961 h 6629862"/>
              <a:gd name="connsiteX36" fmla="*/ 3868456 w 7013274"/>
              <a:gd name="connsiteY36" fmla="*/ 5439127 h 6629862"/>
              <a:gd name="connsiteX37" fmla="*/ 4093726 w 7013274"/>
              <a:gd name="connsiteY37" fmla="*/ 5758484 h 6629862"/>
              <a:gd name="connsiteX38" fmla="*/ 4215025 w 7013274"/>
              <a:gd name="connsiteY38" fmla="*/ 6139835 h 6629862"/>
              <a:gd name="connsiteX39" fmla="*/ 4021660 w 7013274"/>
              <a:gd name="connsiteY39" fmla="*/ 6502087 h 6629862"/>
              <a:gd name="connsiteX40" fmla="*/ 3603846 w 7013274"/>
              <a:gd name="connsiteY40" fmla="*/ 6604418 h 6629862"/>
              <a:gd name="connsiteX41" fmla="*/ 2946829 w 7013274"/>
              <a:gd name="connsiteY41" fmla="*/ 6556998 h 6629862"/>
              <a:gd name="connsiteX42" fmla="*/ 2292973 w 7013274"/>
              <a:gd name="connsiteY42" fmla="*/ 6477967 h 6629862"/>
              <a:gd name="connsiteX43" fmla="*/ 2153878 w 7013274"/>
              <a:gd name="connsiteY43" fmla="*/ 6473752 h 6629862"/>
              <a:gd name="connsiteX44" fmla="*/ 2153878 w 7013274"/>
              <a:gd name="connsiteY44" fmla="*/ 6452618 h 6629862"/>
              <a:gd name="connsiteX45" fmla="*/ 2217630 w 7013274"/>
              <a:gd name="connsiteY45" fmla="*/ 5968122 h 6629862"/>
              <a:gd name="connsiteX46" fmla="*/ 2284543 w 7013274"/>
              <a:gd name="connsiteY46" fmla="*/ 5480455 h 6629862"/>
              <a:gd name="connsiteX47" fmla="*/ 2179167 w 7013274"/>
              <a:gd name="connsiteY47" fmla="*/ 5101105 h 6629862"/>
              <a:gd name="connsiteX48" fmla="*/ 1820891 w 7013274"/>
              <a:gd name="connsiteY48" fmla="*/ 4956343 h 6629862"/>
              <a:gd name="connsiteX49" fmla="*/ 1440603 w 7013274"/>
              <a:gd name="connsiteY49" fmla="*/ 5077978 h 6629862"/>
              <a:gd name="connsiteX50" fmla="*/ 1122133 w 7013274"/>
              <a:gd name="connsiteY50" fmla="*/ 5303871 h 6629862"/>
              <a:gd name="connsiteX51" fmla="*/ 708125 w 7013274"/>
              <a:gd name="connsiteY51" fmla="*/ 5425506 h 6629862"/>
              <a:gd name="connsiteX52" fmla="*/ 181772 w 7013274"/>
              <a:gd name="connsiteY52" fmla="*/ 5189478 h 6629862"/>
              <a:gd name="connsiteX53" fmla="*/ 0 w 7013274"/>
              <a:gd name="connsiteY53" fmla="*/ 4627796 h 6629862"/>
              <a:gd name="connsiteX54" fmla="*/ 81335 w 7013274"/>
              <a:gd name="connsiteY54" fmla="*/ 4210565 h 6629862"/>
              <a:gd name="connsiteX55" fmla="*/ 324713 w 7013274"/>
              <a:gd name="connsiteY55" fmla="*/ 3899043 h 6629862"/>
              <a:gd name="connsiteX56" fmla="*/ 729199 w 7013274"/>
              <a:gd name="connsiteY56" fmla="*/ 3776663 h 6629862"/>
              <a:gd name="connsiteX57" fmla="*/ 1176773 w 7013274"/>
              <a:gd name="connsiteY57" fmla="*/ 3882663 h 6629862"/>
              <a:gd name="connsiteX58" fmla="*/ 1502579 w 7013274"/>
              <a:gd name="connsiteY58" fmla="*/ 4079520 h 6629862"/>
              <a:gd name="connsiteX59" fmla="*/ 1787170 w 7013274"/>
              <a:gd name="connsiteY59" fmla="*/ 4185520 h 6629862"/>
              <a:gd name="connsiteX60" fmla="*/ 1993706 w 7013274"/>
              <a:gd name="connsiteY60" fmla="*/ 4126510 h 6629862"/>
              <a:gd name="connsiteX61" fmla="*/ 2162307 w 7013274"/>
              <a:gd name="connsiteY61" fmla="*/ 3991629 h 6629862"/>
              <a:gd name="connsiteX62" fmla="*/ 2281910 w 7013274"/>
              <a:gd name="connsiteY62" fmla="*/ 3762437 h 6629862"/>
              <a:gd name="connsiteX63" fmla="*/ 2309834 w 7013274"/>
              <a:gd name="connsiteY63" fmla="*/ 3498471 h 6629862"/>
              <a:gd name="connsiteX64" fmla="*/ 2279802 w 7013274"/>
              <a:gd name="connsiteY64" fmla="*/ 2980550 h 6629862"/>
              <a:gd name="connsiteX65" fmla="*/ 2208674 w 7013274"/>
              <a:gd name="connsiteY65" fmla="*/ 2465790 h 6629862"/>
              <a:gd name="connsiteX66" fmla="*/ 2194622 w 7013274"/>
              <a:gd name="connsiteY66" fmla="*/ 2371030 h 6629862"/>
              <a:gd name="connsiteX67" fmla="*/ 2174952 w 7013274"/>
              <a:gd name="connsiteY67" fmla="*/ 2235993 h 6629862"/>
              <a:gd name="connsiteX68" fmla="*/ 2158093 w 7013274"/>
              <a:gd name="connsiteY68" fmla="*/ 2158093 h 6629862"/>
              <a:gd name="connsiteX69" fmla="*/ 2158093 w 7013274"/>
              <a:gd name="connsiteY69" fmla="*/ 2149663 h 6629862"/>
              <a:gd name="connsiteX70" fmla="*/ 2879388 w 7013274"/>
              <a:gd name="connsiteY70" fmla="*/ 2226587 h 6629862"/>
              <a:gd name="connsiteX71" fmla="*/ 3603846 w 7013274"/>
              <a:gd name="connsiteY71" fmla="*/ 2284544 h 6629862"/>
              <a:gd name="connsiteX72" fmla="*/ 4021660 w 7013274"/>
              <a:gd name="connsiteY72" fmla="*/ 2182329 h 6629862"/>
              <a:gd name="connsiteX73" fmla="*/ 4215025 w 7013274"/>
              <a:gd name="connsiteY73" fmla="*/ 1820891 h 6629862"/>
              <a:gd name="connsiteX74" fmla="*/ 4093726 w 7013274"/>
              <a:gd name="connsiteY74" fmla="*/ 1440602 h 6629862"/>
              <a:gd name="connsiteX75" fmla="*/ 3868456 w 7013274"/>
              <a:gd name="connsiteY75" fmla="*/ 1122133 h 6629862"/>
              <a:gd name="connsiteX76" fmla="*/ 3747157 w 7013274"/>
              <a:gd name="connsiteY76" fmla="*/ 708124 h 6629862"/>
              <a:gd name="connsiteX77" fmla="*/ 3982117 w 7013274"/>
              <a:gd name="connsiteY77" fmla="*/ 181773 h 6629862"/>
              <a:gd name="connsiteX78" fmla="*/ 4539361 w 7013274"/>
              <a:gd name="connsiteY78" fmla="*/ 0 h 66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013274" h="6629862">
                <a:moveTo>
                  <a:pt x="4539361" y="0"/>
                </a:moveTo>
                <a:cubicBezTo>
                  <a:pt x="4690481" y="26"/>
                  <a:pt x="4830546" y="27137"/>
                  <a:pt x="4959555" y="81335"/>
                </a:cubicBezTo>
                <a:cubicBezTo>
                  <a:pt x="5088564" y="135531"/>
                  <a:pt x="5192769" y="216658"/>
                  <a:pt x="5272168" y="324713"/>
                </a:cubicBezTo>
                <a:cubicBezTo>
                  <a:pt x="5351567" y="432769"/>
                  <a:pt x="5392413" y="567598"/>
                  <a:pt x="5394705" y="729200"/>
                </a:cubicBezTo>
                <a:cubicBezTo>
                  <a:pt x="5389657" y="905398"/>
                  <a:pt x="5354324" y="1054589"/>
                  <a:pt x="5288705" y="1176773"/>
                </a:cubicBezTo>
                <a:cubicBezTo>
                  <a:pt x="5223085" y="1298957"/>
                  <a:pt x="5157466" y="1407558"/>
                  <a:pt x="5091847" y="1502579"/>
                </a:cubicBezTo>
                <a:cubicBezTo>
                  <a:pt x="5026228" y="1597599"/>
                  <a:pt x="4990895" y="1692463"/>
                  <a:pt x="4985847" y="1787171"/>
                </a:cubicBezTo>
                <a:cubicBezTo>
                  <a:pt x="4987603" y="1861285"/>
                  <a:pt x="5007274" y="1930130"/>
                  <a:pt x="5044857" y="1993707"/>
                </a:cubicBezTo>
                <a:cubicBezTo>
                  <a:pt x="5082441" y="2057284"/>
                  <a:pt x="5127402" y="2113483"/>
                  <a:pt x="5179738" y="2162308"/>
                </a:cubicBezTo>
                <a:cubicBezTo>
                  <a:pt x="5246388" y="2221933"/>
                  <a:pt x="5322786" y="2261800"/>
                  <a:pt x="5408930" y="2281909"/>
                </a:cubicBezTo>
                <a:cubicBezTo>
                  <a:pt x="5495075" y="2302018"/>
                  <a:pt x="5583064" y="2311327"/>
                  <a:pt x="5672896" y="2309834"/>
                </a:cubicBezTo>
                <a:cubicBezTo>
                  <a:pt x="5845800" y="2309044"/>
                  <a:pt x="6018440" y="2299033"/>
                  <a:pt x="6190818" y="2279802"/>
                </a:cubicBezTo>
                <a:cubicBezTo>
                  <a:pt x="6363194" y="2260571"/>
                  <a:pt x="6534781" y="2236861"/>
                  <a:pt x="6705577" y="2208673"/>
                </a:cubicBezTo>
                <a:cubicBezTo>
                  <a:pt x="6722333" y="2205629"/>
                  <a:pt x="6753920" y="2200946"/>
                  <a:pt x="6800337" y="2194623"/>
                </a:cubicBezTo>
                <a:cubicBezTo>
                  <a:pt x="6846755" y="2188301"/>
                  <a:pt x="6891767" y="2181744"/>
                  <a:pt x="6935374" y="2174953"/>
                </a:cubicBezTo>
                <a:cubicBezTo>
                  <a:pt x="6978982" y="2168162"/>
                  <a:pt x="7004948" y="2162542"/>
                  <a:pt x="7013274" y="2158093"/>
                </a:cubicBezTo>
                <a:lnTo>
                  <a:pt x="7013274" y="6477967"/>
                </a:lnTo>
                <a:cubicBezTo>
                  <a:pt x="7012923" y="6479898"/>
                  <a:pt x="7010464" y="6481304"/>
                  <a:pt x="7005898" y="6482182"/>
                </a:cubicBezTo>
                <a:cubicBezTo>
                  <a:pt x="7001332" y="6483060"/>
                  <a:pt x="6996765" y="6484465"/>
                  <a:pt x="6992199" y="6486397"/>
                </a:cubicBezTo>
                <a:lnTo>
                  <a:pt x="6937404" y="6494827"/>
                </a:lnTo>
                <a:cubicBezTo>
                  <a:pt x="6899293" y="6500974"/>
                  <a:pt x="6860655" y="6506594"/>
                  <a:pt x="6821491" y="6511687"/>
                </a:cubicBezTo>
                <a:cubicBezTo>
                  <a:pt x="6782326" y="6516780"/>
                  <a:pt x="6743688" y="6522400"/>
                  <a:pt x="6705577" y="6528547"/>
                </a:cubicBezTo>
                <a:cubicBezTo>
                  <a:pt x="6534781" y="6556735"/>
                  <a:pt x="6363194" y="6580445"/>
                  <a:pt x="6190818" y="6599675"/>
                </a:cubicBezTo>
                <a:cubicBezTo>
                  <a:pt x="6018440" y="6618907"/>
                  <a:pt x="5845800" y="6628917"/>
                  <a:pt x="5672896" y="6629708"/>
                </a:cubicBezTo>
                <a:cubicBezTo>
                  <a:pt x="5583064" y="6631200"/>
                  <a:pt x="5495075" y="6621892"/>
                  <a:pt x="5408930" y="6601783"/>
                </a:cubicBezTo>
                <a:cubicBezTo>
                  <a:pt x="5322786" y="6581674"/>
                  <a:pt x="5246388" y="6541807"/>
                  <a:pt x="5179738" y="6482182"/>
                </a:cubicBezTo>
                <a:cubicBezTo>
                  <a:pt x="5127402" y="6433233"/>
                  <a:pt x="5082441" y="6376882"/>
                  <a:pt x="5044857" y="6313131"/>
                </a:cubicBezTo>
                <a:cubicBezTo>
                  <a:pt x="5007274" y="6249379"/>
                  <a:pt x="4987603" y="6180342"/>
                  <a:pt x="4985847" y="6106021"/>
                </a:cubicBezTo>
                <a:cubicBezTo>
                  <a:pt x="4990895" y="6011048"/>
                  <a:pt x="5026228" y="5915920"/>
                  <a:pt x="5091847" y="5820634"/>
                </a:cubicBezTo>
                <a:cubicBezTo>
                  <a:pt x="5157466" y="5725348"/>
                  <a:pt x="5223085" y="5616443"/>
                  <a:pt x="5288705" y="5493918"/>
                </a:cubicBezTo>
                <a:cubicBezTo>
                  <a:pt x="5354324" y="5371393"/>
                  <a:pt x="5389657" y="5221786"/>
                  <a:pt x="5394705" y="5045095"/>
                </a:cubicBezTo>
                <a:cubicBezTo>
                  <a:pt x="5392387" y="4883507"/>
                  <a:pt x="5351593" y="4748701"/>
                  <a:pt x="5272324" y="4640677"/>
                </a:cubicBezTo>
                <a:cubicBezTo>
                  <a:pt x="5193055" y="4532654"/>
                  <a:pt x="5089214" y="4451557"/>
                  <a:pt x="4960803" y="4397388"/>
                </a:cubicBezTo>
                <a:cubicBezTo>
                  <a:pt x="4832392" y="4343220"/>
                  <a:pt x="4693316" y="4316123"/>
                  <a:pt x="4543573" y="4316099"/>
                </a:cubicBezTo>
                <a:cubicBezTo>
                  <a:pt x="4320547" y="4316884"/>
                  <a:pt x="4133570" y="4377443"/>
                  <a:pt x="3982643" y="4497776"/>
                </a:cubicBezTo>
                <a:cubicBezTo>
                  <a:pt x="3831716" y="4618108"/>
                  <a:pt x="3753220" y="4793503"/>
                  <a:pt x="3747157" y="5023961"/>
                </a:cubicBezTo>
                <a:cubicBezTo>
                  <a:pt x="3752933" y="5191467"/>
                  <a:pt x="3793365" y="5329856"/>
                  <a:pt x="3868456" y="5439127"/>
                </a:cubicBezTo>
                <a:cubicBezTo>
                  <a:pt x="3943545" y="5548397"/>
                  <a:pt x="4018636" y="5654849"/>
                  <a:pt x="4093726" y="5758484"/>
                </a:cubicBezTo>
                <a:cubicBezTo>
                  <a:pt x="4168816" y="5862119"/>
                  <a:pt x="4209248" y="5989236"/>
                  <a:pt x="4215025" y="6139835"/>
                </a:cubicBezTo>
                <a:cubicBezTo>
                  <a:pt x="4208262" y="6310813"/>
                  <a:pt x="4143808" y="6431564"/>
                  <a:pt x="4021660" y="6502087"/>
                </a:cubicBezTo>
                <a:cubicBezTo>
                  <a:pt x="3899512" y="6572610"/>
                  <a:pt x="3760241" y="6606720"/>
                  <a:pt x="3603846" y="6604418"/>
                </a:cubicBezTo>
                <a:cubicBezTo>
                  <a:pt x="3384577" y="6601783"/>
                  <a:pt x="3165571" y="6585977"/>
                  <a:pt x="2946829" y="6556998"/>
                </a:cubicBezTo>
                <a:cubicBezTo>
                  <a:pt x="2728087" y="6528020"/>
                  <a:pt x="2510135" y="6501676"/>
                  <a:pt x="2292973" y="6477967"/>
                </a:cubicBezTo>
                <a:cubicBezTo>
                  <a:pt x="2246609" y="6474455"/>
                  <a:pt x="2200243" y="6473049"/>
                  <a:pt x="2153878" y="6473752"/>
                </a:cubicBezTo>
                <a:lnTo>
                  <a:pt x="2153878" y="6452618"/>
                </a:lnTo>
                <a:cubicBezTo>
                  <a:pt x="2157479" y="6290326"/>
                  <a:pt x="2178729" y="6128827"/>
                  <a:pt x="2217630" y="5968122"/>
                </a:cubicBezTo>
                <a:cubicBezTo>
                  <a:pt x="2256531" y="5807415"/>
                  <a:pt x="2278836" y="5644860"/>
                  <a:pt x="2284543" y="5480455"/>
                </a:cubicBezTo>
                <a:cubicBezTo>
                  <a:pt x="2286299" y="5321774"/>
                  <a:pt x="2251174" y="5195325"/>
                  <a:pt x="2179167" y="5101105"/>
                </a:cubicBezTo>
                <a:cubicBezTo>
                  <a:pt x="2107162" y="5006886"/>
                  <a:pt x="1987736" y="4958631"/>
                  <a:pt x="1820891" y="4956343"/>
                </a:cubicBezTo>
                <a:cubicBezTo>
                  <a:pt x="1670711" y="4962135"/>
                  <a:pt x="1543947" y="5002680"/>
                  <a:pt x="1440603" y="5077978"/>
                </a:cubicBezTo>
                <a:cubicBezTo>
                  <a:pt x="1337255" y="5153275"/>
                  <a:pt x="1231099" y="5228574"/>
                  <a:pt x="1122133" y="5303871"/>
                </a:cubicBezTo>
                <a:cubicBezTo>
                  <a:pt x="1013167" y="5379169"/>
                  <a:pt x="875164" y="5419714"/>
                  <a:pt x="708125" y="5425506"/>
                </a:cubicBezTo>
                <a:cubicBezTo>
                  <a:pt x="477615" y="5419407"/>
                  <a:pt x="302164" y="5340731"/>
                  <a:pt x="181772" y="5189478"/>
                </a:cubicBezTo>
                <a:cubicBezTo>
                  <a:pt x="61381" y="5038227"/>
                  <a:pt x="790" y="4851000"/>
                  <a:pt x="0" y="4627796"/>
                </a:cubicBezTo>
                <a:cubicBezTo>
                  <a:pt x="25" y="4478053"/>
                  <a:pt x="27138" y="4338976"/>
                  <a:pt x="81335" y="4210565"/>
                </a:cubicBezTo>
                <a:cubicBezTo>
                  <a:pt x="135531" y="4082153"/>
                  <a:pt x="216658" y="3978313"/>
                  <a:pt x="324713" y="3899043"/>
                </a:cubicBezTo>
                <a:cubicBezTo>
                  <a:pt x="432768" y="3819774"/>
                  <a:pt x="567597" y="3778980"/>
                  <a:pt x="729199" y="3776663"/>
                </a:cubicBezTo>
                <a:cubicBezTo>
                  <a:pt x="905397" y="3781710"/>
                  <a:pt x="1054588" y="3817044"/>
                  <a:pt x="1176773" y="3882663"/>
                </a:cubicBezTo>
                <a:cubicBezTo>
                  <a:pt x="1298956" y="3948282"/>
                  <a:pt x="1407557" y="4013901"/>
                  <a:pt x="1502579" y="4079520"/>
                </a:cubicBezTo>
                <a:cubicBezTo>
                  <a:pt x="1597599" y="4145139"/>
                  <a:pt x="1692463" y="4180473"/>
                  <a:pt x="1787170" y="4185520"/>
                </a:cubicBezTo>
                <a:cubicBezTo>
                  <a:pt x="1861284" y="4183764"/>
                  <a:pt x="1930130" y="4164094"/>
                  <a:pt x="1993706" y="4126510"/>
                </a:cubicBezTo>
                <a:cubicBezTo>
                  <a:pt x="2057283" y="4088926"/>
                  <a:pt x="2113484" y="4043965"/>
                  <a:pt x="2162307" y="3991629"/>
                </a:cubicBezTo>
                <a:cubicBezTo>
                  <a:pt x="2221933" y="3924979"/>
                  <a:pt x="2261799" y="3848581"/>
                  <a:pt x="2281910" y="3762437"/>
                </a:cubicBezTo>
                <a:cubicBezTo>
                  <a:pt x="2302019" y="3676292"/>
                  <a:pt x="2311327" y="3588303"/>
                  <a:pt x="2309834" y="3498471"/>
                </a:cubicBezTo>
                <a:cubicBezTo>
                  <a:pt x="2309043" y="3325567"/>
                  <a:pt x="2299033" y="3152927"/>
                  <a:pt x="2279802" y="2980550"/>
                </a:cubicBezTo>
                <a:cubicBezTo>
                  <a:pt x="2260570" y="2808173"/>
                  <a:pt x="2236860" y="2636586"/>
                  <a:pt x="2208674" y="2465790"/>
                </a:cubicBezTo>
                <a:cubicBezTo>
                  <a:pt x="2205629" y="2449034"/>
                  <a:pt x="2200945" y="2417447"/>
                  <a:pt x="2194622" y="2371030"/>
                </a:cubicBezTo>
                <a:cubicBezTo>
                  <a:pt x="2188301" y="2324613"/>
                  <a:pt x="2181743" y="2279600"/>
                  <a:pt x="2174952" y="2235993"/>
                </a:cubicBezTo>
                <a:cubicBezTo>
                  <a:pt x="2168162" y="2192386"/>
                  <a:pt x="2162541" y="2166419"/>
                  <a:pt x="2158093" y="2158093"/>
                </a:cubicBezTo>
                <a:lnTo>
                  <a:pt x="2158093" y="2149663"/>
                </a:lnTo>
                <a:cubicBezTo>
                  <a:pt x="2398261" y="2166347"/>
                  <a:pt x="2638694" y="2191989"/>
                  <a:pt x="2879388" y="2226587"/>
                </a:cubicBezTo>
                <a:cubicBezTo>
                  <a:pt x="3120084" y="2261185"/>
                  <a:pt x="3361569" y="2280504"/>
                  <a:pt x="3603846" y="2284544"/>
                </a:cubicBezTo>
                <a:cubicBezTo>
                  <a:pt x="3760241" y="2286827"/>
                  <a:pt x="3899512" y="2252755"/>
                  <a:pt x="4021660" y="2182329"/>
                </a:cubicBezTo>
                <a:cubicBezTo>
                  <a:pt x="4143808" y="2111903"/>
                  <a:pt x="4208262" y="1991424"/>
                  <a:pt x="4215025" y="1820891"/>
                </a:cubicBezTo>
                <a:cubicBezTo>
                  <a:pt x="4209248" y="1670711"/>
                  <a:pt x="4168816" y="1543948"/>
                  <a:pt x="4093726" y="1440602"/>
                </a:cubicBezTo>
                <a:cubicBezTo>
                  <a:pt x="4018636" y="1337256"/>
                  <a:pt x="3943545" y="1231100"/>
                  <a:pt x="3868456" y="1122133"/>
                </a:cubicBezTo>
                <a:cubicBezTo>
                  <a:pt x="3793365" y="1013167"/>
                  <a:pt x="3752933" y="875164"/>
                  <a:pt x="3747157" y="708124"/>
                </a:cubicBezTo>
                <a:cubicBezTo>
                  <a:pt x="3753308" y="477615"/>
                  <a:pt x="3831628" y="302165"/>
                  <a:pt x="3982117" y="181773"/>
                </a:cubicBezTo>
                <a:cubicBezTo>
                  <a:pt x="4132606" y="61382"/>
                  <a:pt x="4318354" y="791"/>
                  <a:pt x="453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28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9C8696-E19B-4287-921F-7D01650105C7}"/>
              </a:ext>
            </a:extLst>
          </p:cNvPr>
          <p:cNvGrpSpPr/>
          <p:nvPr userDrawn="1"/>
        </p:nvGrpSpPr>
        <p:grpSpPr>
          <a:xfrm>
            <a:off x="0" y="1046213"/>
            <a:ext cx="12190287" cy="336128"/>
            <a:chOff x="0" y="1046213"/>
            <a:chExt cx="12190287" cy="3361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4CD2E-D22C-43F3-BC94-049D3890D53F}"/>
                </a:ext>
              </a:extLst>
            </p:cNvPr>
            <p:cNvSpPr/>
            <p:nvPr/>
          </p:nvSpPr>
          <p:spPr>
            <a:xfrm>
              <a:off x="1652337" y="1046214"/>
              <a:ext cx="10537950" cy="336127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7AD419-2096-4FE0-87CB-F0B899D3520D}"/>
                </a:ext>
              </a:extLst>
            </p:cNvPr>
            <p:cNvSpPr/>
            <p:nvPr userDrawn="1"/>
          </p:nvSpPr>
          <p:spPr>
            <a:xfrm>
              <a:off x="0" y="1046213"/>
              <a:ext cx="2005263" cy="336127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C2EF99-73F5-47D0-ACB3-E8E038D3809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272114" y="655093"/>
            <a:ext cx="2917749" cy="5577392"/>
          </a:xfrm>
          <a:custGeom>
            <a:avLst/>
            <a:gdLst>
              <a:gd name="connsiteX0" fmla="*/ 1146499 w 2326106"/>
              <a:gd name="connsiteY0" fmla="*/ 87 h 4154924"/>
              <a:gd name="connsiteX1" fmla="*/ 2098101 w 2326106"/>
              <a:gd name="connsiteY1" fmla="*/ 343445 h 4154924"/>
              <a:gd name="connsiteX2" fmla="*/ 1926904 w 2326106"/>
              <a:gd name="connsiteY2" fmla="*/ 1485690 h 4154924"/>
              <a:gd name="connsiteX3" fmla="*/ 1877665 w 2326106"/>
              <a:gd name="connsiteY3" fmla="*/ 1513491 h 4154924"/>
              <a:gd name="connsiteX4" fmla="*/ 1938230 w 2326106"/>
              <a:gd name="connsiteY4" fmla="*/ 1513491 h 4154924"/>
              <a:gd name="connsiteX5" fmla="*/ 2325886 w 2326106"/>
              <a:gd name="connsiteY5" fmla="*/ 1939914 h 4154924"/>
              <a:gd name="connsiteX6" fmla="*/ 2325886 w 2326106"/>
              <a:gd name="connsiteY6" fmla="*/ 3728501 h 4154924"/>
              <a:gd name="connsiteX7" fmla="*/ 1938230 w 2326106"/>
              <a:gd name="connsiteY7" fmla="*/ 4154924 h 4154924"/>
              <a:gd name="connsiteX8" fmla="*/ 387656 w 2326106"/>
              <a:gd name="connsiteY8" fmla="*/ 4154924 h 4154924"/>
              <a:gd name="connsiteX9" fmla="*/ 0 w 2326106"/>
              <a:gd name="connsiteY9" fmla="*/ 3728501 h 4154924"/>
              <a:gd name="connsiteX10" fmla="*/ 0 w 2326106"/>
              <a:gd name="connsiteY10" fmla="*/ 1939914 h 4154924"/>
              <a:gd name="connsiteX11" fmla="*/ 387656 w 2326106"/>
              <a:gd name="connsiteY11" fmla="*/ 1513491 h 4154924"/>
              <a:gd name="connsiteX12" fmla="*/ 692018 w 2326106"/>
              <a:gd name="connsiteY12" fmla="*/ 1513491 h 4154924"/>
              <a:gd name="connsiteX13" fmla="*/ 865454 w 2326106"/>
              <a:gd name="connsiteY13" fmla="*/ 1267973 h 4154924"/>
              <a:gd name="connsiteX14" fmla="*/ 1472222 w 2326106"/>
              <a:gd name="connsiteY14" fmla="*/ 1265273 h 4154924"/>
              <a:gd name="connsiteX15" fmla="*/ 1744816 w 2326106"/>
              <a:gd name="connsiteY15" fmla="*/ 533620 h 4154924"/>
              <a:gd name="connsiteX16" fmla="*/ 1068202 w 2326106"/>
              <a:gd name="connsiteY16" fmla="*/ 396790 h 4154924"/>
              <a:gd name="connsiteX17" fmla="*/ 357835 w 2326106"/>
              <a:gd name="connsiteY17" fmla="*/ 846843 h 4154924"/>
              <a:gd name="connsiteX18" fmla="*/ 0 w 2326106"/>
              <a:gd name="connsiteY18" fmla="*/ 846843 h 4154924"/>
              <a:gd name="connsiteX19" fmla="*/ 986737 w 2326106"/>
              <a:gd name="connsiteY19" fmla="*/ 9797 h 4154924"/>
              <a:gd name="connsiteX20" fmla="*/ 1146499 w 2326106"/>
              <a:gd name="connsiteY20" fmla="*/ 87 h 415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26106" h="4154924">
                <a:moveTo>
                  <a:pt x="1146499" y="87"/>
                </a:moveTo>
                <a:cubicBezTo>
                  <a:pt x="1517828" y="-3781"/>
                  <a:pt x="1873514" y="122225"/>
                  <a:pt x="2098101" y="343445"/>
                </a:cubicBezTo>
                <a:cubicBezTo>
                  <a:pt x="2466442" y="706263"/>
                  <a:pt x="2373607" y="1203363"/>
                  <a:pt x="1926904" y="1485690"/>
                </a:cubicBezTo>
                <a:lnTo>
                  <a:pt x="1877665" y="1513491"/>
                </a:lnTo>
                <a:lnTo>
                  <a:pt x="1938230" y="1513491"/>
                </a:lnTo>
                <a:cubicBezTo>
                  <a:pt x="2152327" y="1513491"/>
                  <a:pt x="2325886" y="1704407"/>
                  <a:pt x="2325886" y="1939914"/>
                </a:cubicBezTo>
                <a:lnTo>
                  <a:pt x="2325886" y="3728501"/>
                </a:lnTo>
                <a:cubicBezTo>
                  <a:pt x="2325886" y="3964009"/>
                  <a:pt x="2152327" y="4154924"/>
                  <a:pt x="1938230" y="4154924"/>
                </a:cubicBezTo>
                <a:lnTo>
                  <a:pt x="387656" y="4154924"/>
                </a:lnTo>
                <a:cubicBezTo>
                  <a:pt x="173559" y="4154924"/>
                  <a:pt x="0" y="3964009"/>
                  <a:pt x="0" y="3728501"/>
                </a:cubicBezTo>
                <a:lnTo>
                  <a:pt x="0" y="1939914"/>
                </a:lnTo>
                <a:cubicBezTo>
                  <a:pt x="0" y="1704407"/>
                  <a:pt x="173559" y="1513491"/>
                  <a:pt x="387656" y="1513491"/>
                </a:cubicBezTo>
                <a:lnTo>
                  <a:pt x="692018" y="1513491"/>
                </a:lnTo>
                <a:lnTo>
                  <a:pt x="865454" y="1267973"/>
                </a:lnTo>
                <a:cubicBezTo>
                  <a:pt x="1060596" y="1311653"/>
                  <a:pt x="1278332" y="1310684"/>
                  <a:pt x="1472222" y="1265273"/>
                </a:cubicBezTo>
                <a:cubicBezTo>
                  <a:pt x="1994386" y="1142978"/>
                  <a:pt x="2135692" y="763705"/>
                  <a:pt x="1744816" y="533620"/>
                </a:cubicBezTo>
                <a:cubicBezTo>
                  <a:pt x="1569988" y="430709"/>
                  <a:pt x="1319404" y="380034"/>
                  <a:pt x="1068202" y="396790"/>
                </a:cubicBezTo>
                <a:cubicBezTo>
                  <a:pt x="663036" y="423816"/>
                  <a:pt x="357835" y="617176"/>
                  <a:pt x="357835" y="846843"/>
                </a:cubicBezTo>
                <a:lnTo>
                  <a:pt x="0" y="846843"/>
                </a:lnTo>
                <a:cubicBezTo>
                  <a:pt x="0" y="428701"/>
                  <a:pt x="419131" y="73153"/>
                  <a:pt x="986737" y="9797"/>
                </a:cubicBezTo>
                <a:cubicBezTo>
                  <a:pt x="1040086" y="3842"/>
                  <a:pt x="1093453" y="639"/>
                  <a:pt x="1146499" y="87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868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1EAF93E-EA12-43BF-A018-1EBCA0E62E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287" y="513348"/>
            <a:ext cx="5491124" cy="5767795"/>
          </a:xfrm>
          <a:custGeom>
            <a:avLst/>
            <a:gdLst>
              <a:gd name="connsiteX0" fmla="*/ 1505530 w 5491124"/>
              <a:gd name="connsiteY0" fmla="*/ 4175674 h 5767795"/>
              <a:gd name="connsiteX1" fmla="*/ 1641047 w 5491124"/>
              <a:gd name="connsiteY1" fmla="*/ 4213196 h 5767795"/>
              <a:gd name="connsiteX2" fmla="*/ 1742944 w 5491124"/>
              <a:gd name="connsiteY2" fmla="*/ 4348786 h 5767795"/>
              <a:gd name="connsiteX3" fmla="*/ 1701503 w 5491124"/>
              <a:gd name="connsiteY3" fmla="*/ 4505682 h 5767795"/>
              <a:gd name="connsiteX4" fmla="*/ 1540128 w 5491124"/>
              <a:gd name="connsiteY4" fmla="*/ 4591296 h 5767795"/>
              <a:gd name="connsiteX5" fmla="*/ 915648 w 5491124"/>
              <a:gd name="connsiteY5" fmla="*/ 4723355 h 5767795"/>
              <a:gd name="connsiteX6" fmla="*/ 595392 w 5491124"/>
              <a:gd name="connsiteY6" fmla="*/ 4852501 h 5767795"/>
              <a:gd name="connsiteX7" fmla="*/ 498751 w 5491124"/>
              <a:gd name="connsiteY7" fmla="*/ 4932124 h 5767795"/>
              <a:gd name="connsiteX8" fmla="*/ 774370 w 5491124"/>
              <a:gd name="connsiteY8" fmla="*/ 5089704 h 5767795"/>
              <a:gd name="connsiteX9" fmla="*/ 1523226 w 5491124"/>
              <a:gd name="connsiteY9" fmla="*/ 5265505 h 5767795"/>
              <a:gd name="connsiteX10" fmla="*/ 2745320 w 5491124"/>
              <a:gd name="connsiteY10" fmla="*/ 5348730 h 5767795"/>
              <a:gd name="connsiteX11" fmla="*/ 3967411 w 5491124"/>
              <a:gd name="connsiteY11" fmla="*/ 5265263 h 5767795"/>
              <a:gd name="connsiteX12" fmla="*/ 4716267 w 5491124"/>
              <a:gd name="connsiteY12" fmla="*/ 5087761 h 5767795"/>
              <a:gd name="connsiteX13" fmla="*/ 4991889 w 5491124"/>
              <a:gd name="connsiteY13" fmla="*/ 4925568 h 5767795"/>
              <a:gd name="connsiteX14" fmla="*/ 4895247 w 5491124"/>
              <a:gd name="connsiteY14" fmla="*/ 4850556 h 5767795"/>
              <a:gd name="connsiteX15" fmla="*/ 4574989 w 5491124"/>
              <a:gd name="connsiteY15" fmla="*/ 4723111 h 5767795"/>
              <a:gd name="connsiteX16" fmla="*/ 3950509 w 5491124"/>
              <a:gd name="connsiteY16" fmla="*/ 4591296 h 5767795"/>
              <a:gd name="connsiteX17" fmla="*/ 3789136 w 5491124"/>
              <a:gd name="connsiteY17" fmla="*/ 4505682 h 5767795"/>
              <a:gd name="connsiteX18" fmla="*/ 3747695 w 5491124"/>
              <a:gd name="connsiteY18" fmla="*/ 4348786 h 5767795"/>
              <a:gd name="connsiteX19" fmla="*/ 3849589 w 5491124"/>
              <a:gd name="connsiteY19" fmla="*/ 4213196 h 5767795"/>
              <a:gd name="connsiteX20" fmla="*/ 4036315 w 5491124"/>
              <a:gd name="connsiteY20" fmla="*/ 4178376 h 5767795"/>
              <a:gd name="connsiteX21" fmla="*/ 4708179 w 5491124"/>
              <a:gd name="connsiteY21" fmla="*/ 4316137 h 5767795"/>
              <a:gd name="connsiteX22" fmla="*/ 5261297 w 5491124"/>
              <a:gd name="connsiteY22" fmla="*/ 4557311 h 5767795"/>
              <a:gd name="connsiteX23" fmla="*/ 5491124 w 5491124"/>
              <a:gd name="connsiteY23" fmla="*/ 4928844 h 5767795"/>
              <a:gd name="connsiteX24" fmla="*/ 5248027 w 5491124"/>
              <a:gd name="connsiteY24" fmla="*/ 5303368 h 5767795"/>
              <a:gd name="connsiteX25" fmla="*/ 4614046 w 5491124"/>
              <a:gd name="connsiteY25" fmla="*/ 5564707 h 5767795"/>
              <a:gd name="connsiteX26" fmla="*/ 3732153 w 5491124"/>
              <a:gd name="connsiteY26" fmla="*/ 5717857 h 5767795"/>
              <a:gd name="connsiteX27" fmla="*/ 2745320 w 5491124"/>
              <a:gd name="connsiteY27" fmla="*/ 5767795 h 5767795"/>
              <a:gd name="connsiteX28" fmla="*/ 1758562 w 5491124"/>
              <a:gd name="connsiteY28" fmla="*/ 5717857 h 5767795"/>
              <a:gd name="connsiteX29" fmla="*/ 876834 w 5491124"/>
              <a:gd name="connsiteY29" fmla="*/ 5564707 h 5767795"/>
              <a:gd name="connsiteX30" fmla="*/ 243022 w 5491124"/>
              <a:gd name="connsiteY30" fmla="*/ 5303368 h 5767795"/>
              <a:gd name="connsiteX31" fmla="*/ 0 w 5491124"/>
              <a:gd name="connsiteY31" fmla="*/ 4928844 h 5767795"/>
              <a:gd name="connsiteX32" fmla="*/ 229703 w 5491124"/>
              <a:gd name="connsiteY32" fmla="*/ 4557311 h 5767795"/>
              <a:gd name="connsiteX33" fmla="*/ 782586 w 5491124"/>
              <a:gd name="connsiteY33" fmla="*/ 4316137 h 5767795"/>
              <a:gd name="connsiteX34" fmla="*/ 1454322 w 5491124"/>
              <a:gd name="connsiteY34" fmla="*/ 4178376 h 5767795"/>
              <a:gd name="connsiteX35" fmla="*/ 1505530 w 5491124"/>
              <a:gd name="connsiteY35" fmla="*/ 4175674 h 5767795"/>
              <a:gd name="connsiteX36" fmla="*/ 1996464 w 5491124"/>
              <a:gd name="connsiteY36" fmla="*/ 1573036 h 5767795"/>
              <a:gd name="connsiteX37" fmla="*/ 3494176 w 5491124"/>
              <a:gd name="connsiteY37" fmla="*/ 1573036 h 5767795"/>
              <a:gd name="connsiteX38" fmla="*/ 3847640 w 5491124"/>
              <a:gd name="connsiteY38" fmla="*/ 1695520 h 5767795"/>
              <a:gd name="connsiteX39" fmla="*/ 3993412 w 5491124"/>
              <a:gd name="connsiteY39" fmla="*/ 1992512 h 5767795"/>
              <a:gd name="connsiteX40" fmla="*/ 3993412 w 5491124"/>
              <a:gd name="connsiteY40" fmla="*/ 3250941 h 5767795"/>
              <a:gd name="connsiteX41" fmla="*/ 3919795 w 5491124"/>
              <a:gd name="connsiteY41" fmla="*/ 3398820 h 5767795"/>
              <a:gd name="connsiteX42" fmla="*/ 3743794 w 5491124"/>
              <a:gd name="connsiteY42" fmla="*/ 3460678 h 5767795"/>
              <a:gd name="connsiteX43" fmla="*/ 3494176 w 5491124"/>
              <a:gd name="connsiteY43" fmla="*/ 3460678 h 5767795"/>
              <a:gd name="connsiteX44" fmla="*/ 3494176 w 5491124"/>
              <a:gd name="connsiteY44" fmla="*/ 4719107 h 5767795"/>
              <a:gd name="connsiteX45" fmla="*/ 3420556 w 5491124"/>
              <a:gd name="connsiteY45" fmla="*/ 4866988 h 5767795"/>
              <a:gd name="connsiteX46" fmla="*/ 3244555 w 5491124"/>
              <a:gd name="connsiteY46" fmla="*/ 4928844 h 5767795"/>
              <a:gd name="connsiteX47" fmla="*/ 2246081 w 5491124"/>
              <a:gd name="connsiteY47" fmla="*/ 4928844 h 5767795"/>
              <a:gd name="connsiteX48" fmla="*/ 2070081 w 5491124"/>
              <a:gd name="connsiteY48" fmla="*/ 4866988 h 5767795"/>
              <a:gd name="connsiteX49" fmla="*/ 1996464 w 5491124"/>
              <a:gd name="connsiteY49" fmla="*/ 4719107 h 5767795"/>
              <a:gd name="connsiteX50" fmla="*/ 1996464 w 5491124"/>
              <a:gd name="connsiteY50" fmla="*/ 3460678 h 5767795"/>
              <a:gd name="connsiteX51" fmla="*/ 1746843 w 5491124"/>
              <a:gd name="connsiteY51" fmla="*/ 3460678 h 5767795"/>
              <a:gd name="connsiteX52" fmla="*/ 1570845 w 5491124"/>
              <a:gd name="connsiteY52" fmla="*/ 3398820 h 5767795"/>
              <a:gd name="connsiteX53" fmla="*/ 1497225 w 5491124"/>
              <a:gd name="connsiteY53" fmla="*/ 3250941 h 5767795"/>
              <a:gd name="connsiteX54" fmla="*/ 1497225 w 5491124"/>
              <a:gd name="connsiteY54" fmla="*/ 1992512 h 5767795"/>
              <a:gd name="connsiteX55" fmla="*/ 1643000 w 5491124"/>
              <a:gd name="connsiteY55" fmla="*/ 1695520 h 5767795"/>
              <a:gd name="connsiteX56" fmla="*/ 1996464 w 5491124"/>
              <a:gd name="connsiteY56" fmla="*/ 1573036 h 5767795"/>
              <a:gd name="connsiteX57" fmla="*/ 2745320 w 5491124"/>
              <a:gd name="connsiteY57" fmla="*/ 0 h 5767795"/>
              <a:gd name="connsiteX58" fmla="*/ 3363515 w 5491124"/>
              <a:gd name="connsiteY58" fmla="*/ 214654 h 5767795"/>
              <a:gd name="connsiteX59" fmla="*/ 3618984 w 5491124"/>
              <a:gd name="connsiteY59" fmla="*/ 734084 h 5767795"/>
              <a:gd name="connsiteX60" fmla="*/ 3363515 w 5491124"/>
              <a:gd name="connsiteY60" fmla="*/ 1253512 h 5767795"/>
              <a:gd name="connsiteX61" fmla="*/ 2745320 w 5491124"/>
              <a:gd name="connsiteY61" fmla="*/ 1468166 h 5767795"/>
              <a:gd name="connsiteX62" fmla="*/ 2127122 w 5491124"/>
              <a:gd name="connsiteY62" fmla="*/ 1253512 h 5767795"/>
              <a:gd name="connsiteX63" fmla="*/ 1871653 w 5491124"/>
              <a:gd name="connsiteY63" fmla="*/ 734084 h 5767795"/>
              <a:gd name="connsiteX64" fmla="*/ 2127122 w 5491124"/>
              <a:gd name="connsiteY64" fmla="*/ 214654 h 5767795"/>
              <a:gd name="connsiteX65" fmla="*/ 2745320 w 5491124"/>
              <a:gd name="connsiteY65" fmla="*/ 0 h 576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91124" h="5767795">
                <a:moveTo>
                  <a:pt x="1505530" y="4175674"/>
                </a:moveTo>
                <a:cubicBezTo>
                  <a:pt x="1555228" y="4176775"/>
                  <a:pt x="1600401" y="4189283"/>
                  <a:pt x="1641047" y="4213196"/>
                </a:cubicBezTo>
                <a:cubicBezTo>
                  <a:pt x="1695245" y="4245080"/>
                  <a:pt x="1729213" y="4290277"/>
                  <a:pt x="1742944" y="4348786"/>
                </a:cubicBezTo>
                <a:cubicBezTo>
                  <a:pt x="1753264" y="4407845"/>
                  <a:pt x="1739450" y="4460143"/>
                  <a:pt x="1701503" y="4505682"/>
                </a:cubicBezTo>
                <a:cubicBezTo>
                  <a:pt x="1663557" y="4551220"/>
                  <a:pt x="1609766" y="4579759"/>
                  <a:pt x="1540128" y="4591296"/>
                </a:cubicBezTo>
                <a:cubicBezTo>
                  <a:pt x="1274547" y="4631917"/>
                  <a:pt x="1066387" y="4675936"/>
                  <a:pt x="915648" y="4723355"/>
                </a:cubicBezTo>
                <a:cubicBezTo>
                  <a:pt x="764908" y="4770771"/>
                  <a:pt x="658157" y="4813821"/>
                  <a:pt x="595392" y="4852501"/>
                </a:cubicBezTo>
                <a:cubicBezTo>
                  <a:pt x="532624" y="4891178"/>
                  <a:pt x="500413" y="4917720"/>
                  <a:pt x="498751" y="4932124"/>
                </a:cubicBezTo>
                <a:cubicBezTo>
                  <a:pt x="511752" y="4972379"/>
                  <a:pt x="603625" y="5024905"/>
                  <a:pt x="774370" y="5089704"/>
                </a:cubicBezTo>
                <a:cubicBezTo>
                  <a:pt x="945118" y="5154500"/>
                  <a:pt x="1194736" y="5213100"/>
                  <a:pt x="1523226" y="5265505"/>
                </a:cubicBezTo>
                <a:cubicBezTo>
                  <a:pt x="1851719" y="5317910"/>
                  <a:pt x="2259082" y="5345652"/>
                  <a:pt x="2745320" y="5348730"/>
                </a:cubicBezTo>
                <a:cubicBezTo>
                  <a:pt x="3231555" y="5345692"/>
                  <a:pt x="3638920" y="5317870"/>
                  <a:pt x="3967411" y="5265263"/>
                </a:cubicBezTo>
                <a:cubicBezTo>
                  <a:pt x="4295901" y="5212656"/>
                  <a:pt x="4545522" y="5153488"/>
                  <a:pt x="4716267" y="5087761"/>
                </a:cubicBezTo>
                <a:cubicBezTo>
                  <a:pt x="4887012" y="5022032"/>
                  <a:pt x="4978885" y="4967968"/>
                  <a:pt x="4991889" y="4925568"/>
                </a:cubicBezTo>
                <a:cubicBezTo>
                  <a:pt x="4990227" y="4913307"/>
                  <a:pt x="4958013" y="4888305"/>
                  <a:pt x="4895247" y="4850556"/>
                </a:cubicBezTo>
                <a:cubicBezTo>
                  <a:pt x="4832482" y="4812809"/>
                  <a:pt x="4725729" y="4770327"/>
                  <a:pt x="4574989" y="4723111"/>
                </a:cubicBezTo>
                <a:cubicBezTo>
                  <a:pt x="4424250" y="4675897"/>
                  <a:pt x="4216090" y="4631959"/>
                  <a:pt x="3950509" y="4591296"/>
                </a:cubicBezTo>
                <a:cubicBezTo>
                  <a:pt x="3880874" y="4579759"/>
                  <a:pt x="3827080" y="4551220"/>
                  <a:pt x="3789136" y="4505682"/>
                </a:cubicBezTo>
                <a:cubicBezTo>
                  <a:pt x="3751187" y="4460143"/>
                  <a:pt x="3737375" y="4407845"/>
                  <a:pt x="3747695" y="4348786"/>
                </a:cubicBezTo>
                <a:cubicBezTo>
                  <a:pt x="3761427" y="4290277"/>
                  <a:pt x="3795392" y="4245080"/>
                  <a:pt x="3849589" y="4213196"/>
                </a:cubicBezTo>
                <a:cubicBezTo>
                  <a:pt x="3903787" y="4181312"/>
                  <a:pt x="3966029" y="4169704"/>
                  <a:pt x="4036315" y="4178376"/>
                </a:cubicBezTo>
                <a:cubicBezTo>
                  <a:pt x="4263014" y="4209306"/>
                  <a:pt x="4486968" y="4255226"/>
                  <a:pt x="4708179" y="4316137"/>
                </a:cubicBezTo>
                <a:cubicBezTo>
                  <a:pt x="4929387" y="4377048"/>
                  <a:pt x="5113761" y="4457439"/>
                  <a:pt x="5261297" y="4557311"/>
                </a:cubicBezTo>
                <a:cubicBezTo>
                  <a:pt x="5408835" y="4657184"/>
                  <a:pt x="5485442" y="4781027"/>
                  <a:pt x="5491124" y="4928844"/>
                </a:cubicBezTo>
                <a:cubicBezTo>
                  <a:pt x="5487153" y="5072964"/>
                  <a:pt x="5406121" y="5197805"/>
                  <a:pt x="5248027" y="5303368"/>
                </a:cubicBezTo>
                <a:cubicBezTo>
                  <a:pt x="5089934" y="5408929"/>
                  <a:pt x="4878606" y="5496042"/>
                  <a:pt x="4614046" y="5564707"/>
                </a:cubicBezTo>
                <a:cubicBezTo>
                  <a:pt x="4349487" y="5633373"/>
                  <a:pt x="4055523" y="5684423"/>
                  <a:pt x="3732153" y="5717857"/>
                </a:cubicBezTo>
                <a:cubicBezTo>
                  <a:pt x="3408785" y="5751288"/>
                  <a:pt x="3079841" y="5767935"/>
                  <a:pt x="2745320" y="5767795"/>
                </a:cubicBezTo>
                <a:cubicBezTo>
                  <a:pt x="2410802" y="5767935"/>
                  <a:pt x="2081882" y="5751288"/>
                  <a:pt x="1758562" y="5717857"/>
                </a:cubicBezTo>
                <a:cubicBezTo>
                  <a:pt x="1435241" y="5684423"/>
                  <a:pt x="1141330" y="5633373"/>
                  <a:pt x="876834" y="5564707"/>
                </a:cubicBezTo>
                <a:cubicBezTo>
                  <a:pt x="612339" y="5496042"/>
                  <a:pt x="401069" y="5408929"/>
                  <a:pt x="243022" y="5303368"/>
                </a:cubicBezTo>
                <a:cubicBezTo>
                  <a:pt x="84975" y="5197805"/>
                  <a:pt x="3968" y="5072964"/>
                  <a:pt x="0" y="4928844"/>
                </a:cubicBezTo>
                <a:cubicBezTo>
                  <a:pt x="5677" y="4781027"/>
                  <a:pt x="82242" y="4657184"/>
                  <a:pt x="229703" y="4557311"/>
                </a:cubicBezTo>
                <a:cubicBezTo>
                  <a:pt x="377161" y="4457439"/>
                  <a:pt x="561455" y="4377048"/>
                  <a:pt x="782586" y="4316137"/>
                </a:cubicBezTo>
                <a:cubicBezTo>
                  <a:pt x="1003719" y="4255226"/>
                  <a:pt x="1227629" y="4209306"/>
                  <a:pt x="1454322" y="4178376"/>
                </a:cubicBezTo>
                <a:cubicBezTo>
                  <a:pt x="1471894" y="4176207"/>
                  <a:pt x="1488962" y="4175307"/>
                  <a:pt x="1505530" y="4175674"/>
                </a:cubicBezTo>
                <a:close/>
                <a:moveTo>
                  <a:pt x="1996464" y="1573036"/>
                </a:moveTo>
                <a:lnTo>
                  <a:pt x="3494176" y="1573036"/>
                </a:lnTo>
                <a:cubicBezTo>
                  <a:pt x="3636129" y="1575972"/>
                  <a:pt x="3753951" y="1616799"/>
                  <a:pt x="3847640" y="1695520"/>
                </a:cubicBezTo>
                <a:cubicBezTo>
                  <a:pt x="3941327" y="1774239"/>
                  <a:pt x="3989917" y="1873236"/>
                  <a:pt x="3993412" y="1992512"/>
                </a:cubicBezTo>
                <a:lnTo>
                  <a:pt x="3993412" y="3250941"/>
                </a:lnTo>
                <a:cubicBezTo>
                  <a:pt x="3991543" y="3309860"/>
                  <a:pt x="3967004" y="3359154"/>
                  <a:pt x="3919795" y="3398820"/>
                </a:cubicBezTo>
                <a:cubicBezTo>
                  <a:pt x="3872586" y="3438489"/>
                  <a:pt x="3813919" y="3459108"/>
                  <a:pt x="3743794" y="3460678"/>
                </a:cubicBezTo>
                <a:lnTo>
                  <a:pt x="3494176" y="3460678"/>
                </a:lnTo>
                <a:lnTo>
                  <a:pt x="3494176" y="4719107"/>
                </a:lnTo>
                <a:cubicBezTo>
                  <a:pt x="3492307" y="4778026"/>
                  <a:pt x="3467768" y="4827320"/>
                  <a:pt x="3420556" y="4866988"/>
                </a:cubicBezTo>
                <a:cubicBezTo>
                  <a:pt x="3373348" y="4906655"/>
                  <a:pt x="3314681" y="4927273"/>
                  <a:pt x="3244555" y="4928844"/>
                </a:cubicBezTo>
                <a:lnTo>
                  <a:pt x="2246081" y="4928844"/>
                </a:lnTo>
                <a:cubicBezTo>
                  <a:pt x="2175956" y="4927273"/>
                  <a:pt x="2117292" y="4906655"/>
                  <a:pt x="2070081" y="4866988"/>
                </a:cubicBezTo>
                <a:cubicBezTo>
                  <a:pt x="2022872" y="4827320"/>
                  <a:pt x="1998333" y="4778026"/>
                  <a:pt x="1996464" y="4719107"/>
                </a:cubicBezTo>
                <a:lnTo>
                  <a:pt x="1996464" y="3460678"/>
                </a:lnTo>
                <a:lnTo>
                  <a:pt x="1746843" y="3460678"/>
                </a:lnTo>
                <a:cubicBezTo>
                  <a:pt x="1676721" y="3459108"/>
                  <a:pt x="1618054" y="3438489"/>
                  <a:pt x="1570845" y="3398820"/>
                </a:cubicBezTo>
                <a:cubicBezTo>
                  <a:pt x="1523633" y="3359154"/>
                  <a:pt x="1499094" y="3309860"/>
                  <a:pt x="1497225" y="3250941"/>
                </a:cubicBezTo>
                <a:lnTo>
                  <a:pt x="1497225" y="1992512"/>
                </a:lnTo>
                <a:cubicBezTo>
                  <a:pt x="1500720" y="1873236"/>
                  <a:pt x="1549310" y="1774239"/>
                  <a:pt x="1643000" y="1695520"/>
                </a:cubicBezTo>
                <a:cubicBezTo>
                  <a:pt x="1736686" y="1616799"/>
                  <a:pt x="1854508" y="1575972"/>
                  <a:pt x="1996464" y="1573036"/>
                </a:cubicBezTo>
                <a:close/>
                <a:moveTo>
                  <a:pt x="2745320" y="0"/>
                </a:moveTo>
                <a:cubicBezTo>
                  <a:pt x="2993312" y="5188"/>
                  <a:pt x="3199379" y="76741"/>
                  <a:pt x="3363515" y="214654"/>
                </a:cubicBezTo>
                <a:cubicBezTo>
                  <a:pt x="3527653" y="352568"/>
                  <a:pt x="3612809" y="525710"/>
                  <a:pt x="3618984" y="734084"/>
                </a:cubicBezTo>
                <a:cubicBezTo>
                  <a:pt x="3612809" y="942456"/>
                  <a:pt x="3527653" y="1115600"/>
                  <a:pt x="3363515" y="1253512"/>
                </a:cubicBezTo>
                <a:cubicBezTo>
                  <a:pt x="3199379" y="1391427"/>
                  <a:pt x="2993312" y="1462977"/>
                  <a:pt x="2745320" y="1468166"/>
                </a:cubicBezTo>
                <a:cubicBezTo>
                  <a:pt x="2497325" y="1462977"/>
                  <a:pt x="2291261" y="1391427"/>
                  <a:pt x="2127122" y="1253512"/>
                </a:cubicBezTo>
                <a:cubicBezTo>
                  <a:pt x="1962986" y="1115600"/>
                  <a:pt x="1877828" y="942456"/>
                  <a:pt x="1871653" y="734084"/>
                </a:cubicBezTo>
                <a:cubicBezTo>
                  <a:pt x="1877828" y="525710"/>
                  <a:pt x="1962986" y="352568"/>
                  <a:pt x="2127122" y="214654"/>
                </a:cubicBezTo>
                <a:cubicBezTo>
                  <a:pt x="2291261" y="76741"/>
                  <a:pt x="2497325" y="5188"/>
                  <a:pt x="27453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260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C46933-984C-4F28-B2B4-CE38EE9597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67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9693-931C-44AA-B8CE-350EE552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1372-25DA-4242-B325-F2CDA6D0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6E728-2BB5-4A1E-864B-4EA0E815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91A4-A67B-4ED2-B709-AAEDC6CF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996D7-1FF0-497D-B7D8-03B32063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5335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0308-8182-4584-BEB6-D0599A09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8F6F0-745D-43EF-8402-99DE5B73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B257-0A17-447B-9526-7C79AE75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17E83-85D4-4503-8546-092C75A3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D86F-F4D7-46E8-9175-34F31F8F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39733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F5D3-F5AB-4610-B149-71F25F8E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77A2-9BC4-4E4A-9842-4B2D1A5EC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CA378-8F5F-4600-8C5A-3901BD98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D5F0A-1813-4A30-AA2D-5630A2B5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2F57-A14F-4B1E-BFFD-1490097C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28BB4-B025-4417-8F3F-85D8DC79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09003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E519-B01D-46BE-943E-0A1FC41A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FAE36-5494-46AD-918C-A0928656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10D2-7274-4F11-9732-B973DDB47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31AD6-4F9B-483D-B6D6-5EED9FA70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5933B-4B87-4203-9249-2FF6B8426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DA2D7-0C45-42A4-B6E9-8EF2BE93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7B749-842F-4CA1-9B29-A37AAAEF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17D6E-B838-47EA-999C-1CD6949B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20615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CCD8-7817-4D84-A85B-833E6E6F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4ED509-DD2F-4BB5-8B3A-43504F2D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0E27F-4F78-49BA-A2C2-C52787D3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27667-14C1-402B-8C4A-779D3A9F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5024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92243-D97A-49D6-AB52-3D99ABB8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B87AB-C7CC-42D3-89E5-9539D007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35376-5262-4C37-8B77-2B64E636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1952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B9DF-029A-47CF-BCAB-47F45354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232B-2AC4-4A08-B6EB-270E414E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92DA3-4EF4-48C0-A0A9-3B754550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7E5AA-4FB7-4CAA-AFB6-35AE8F70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FC987-B80F-4A0E-8CA5-CED04BEE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E00DE-DB4E-4521-9863-FE94E26C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960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51DA-C243-47FA-9B7D-CE482EC1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24D8D-ECCC-454A-B6FC-61DE9E28D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79FF1-3CCE-46D5-85F1-B1D44A85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0729C-8C3F-43B1-9CE7-F4F8A816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8856C-7E30-4B4C-9FE0-515AF595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25E39-5B26-4F40-B9EB-B5945909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4259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8C3-E0C0-4704-AA03-619D9AC9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956D-2F7D-4096-A50C-AD3AF60AC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3F9B1-2B7A-420C-8823-359FB705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F5B2F-E25B-45C6-81DC-E37752C2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18ADC-DED4-4D9D-8AF4-9F695F98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2779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9087B-23B9-4200-973F-345C19D87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24A5E-074C-48FC-809E-2745EAB7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E0186-12F7-4C18-B903-3B8C4793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D6D61-FD89-4C72-BCC8-FA3D72E8F62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ED65-F0EE-4F73-B3BC-9655C806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CE595-04C2-49DD-9DE4-DD8A0E81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FD4BD9-B42E-4107-9B6F-F06E0F7D2EF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05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99165-255B-4B8E-9BF0-739DCA564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1658" y="152400"/>
            <a:ext cx="7268659" cy="6419931"/>
          </a:xfrm>
          <a:custGeom>
            <a:avLst/>
            <a:gdLst>
              <a:gd name="connsiteX0" fmla="*/ 1995540 w 4589906"/>
              <a:gd name="connsiteY0" fmla="*/ 1489691 h 5347856"/>
              <a:gd name="connsiteX1" fmla="*/ 2000599 w 4589906"/>
              <a:gd name="connsiteY1" fmla="*/ 1489943 h 5347856"/>
              <a:gd name="connsiteX2" fmla="*/ 1994787 w 4589906"/>
              <a:gd name="connsiteY2" fmla="*/ 1489805 h 5347856"/>
              <a:gd name="connsiteX3" fmla="*/ 944353 w 4589906"/>
              <a:gd name="connsiteY3" fmla="*/ 677791 h 5347856"/>
              <a:gd name="connsiteX4" fmla="*/ 938178 w 4589906"/>
              <a:gd name="connsiteY4" fmla="*/ 690884 h 5347856"/>
              <a:gd name="connsiteX5" fmla="*/ 933389 w 4589906"/>
              <a:gd name="connsiteY5" fmla="*/ 694688 h 5347856"/>
              <a:gd name="connsiteX6" fmla="*/ 944353 w 4589906"/>
              <a:gd name="connsiteY6" fmla="*/ 677791 h 5347856"/>
              <a:gd name="connsiteX7" fmla="*/ 1259240 w 4589906"/>
              <a:gd name="connsiteY7" fmla="*/ 302801 h 5347856"/>
              <a:gd name="connsiteX8" fmla="*/ 1253679 w 4589906"/>
              <a:gd name="connsiteY8" fmla="*/ 315671 h 5347856"/>
              <a:gd name="connsiteX9" fmla="*/ 1236676 w 4589906"/>
              <a:gd name="connsiteY9" fmla="*/ 347112 h 5347856"/>
              <a:gd name="connsiteX10" fmla="*/ 1189886 w 4589906"/>
              <a:gd name="connsiteY10" fmla="*/ 372822 h 5347856"/>
              <a:gd name="connsiteX11" fmla="*/ 1158693 w 4589906"/>
              <a:gd name="connsiteY11" fmla="*/ 462810 h 5347856"/>
              <a:gd name="connsiteX12" fmla="*/ 1143096 w 4589906"/>
              <a:gd name="connsiteY12" fmla="*/ 501376 h 5347856"/>
              <a:gd name="connsiteX13" fmla="*/ 1127501 w 4589906"/>
              <a:gd name="connsiteY13" fmla="*/ 552797 h 5347856"/>
              <a:gd name="connsiteX14" fmla="*/ 1096308 w 4589906"/>
              <a:gd name="connsiteY14" fmla="*/ 604219 h 5347856"/>
              <a:gd name="connsiteX15" fmla="*/ 1143096 w 4589906"/>
              <a:gd name="connsiteY15" fmla="*/ 1092723 h 5347856"/>
              <a:gd name="connsiteX16" fmla="*/ 1158693 w 4589906"/>
              <a:gd name="connsiteY16" fmla="*/ 1144146 h 5347856"/>
              <a:gd name="connsiteX17" fmla="*/ 1205483 w 4589906"/>
              <a:gd name="connsiteY17" fmla="*/ 1169856 h 5347856"/>
              <a:gd name="connsiteX18" fmla="*/ 1299061 w 4589906"/>
              <a:gd name="connsiteY18" fmla="*/ 1144146 h 5347856"/>
              <a:gd name="connsiteX19" fmla="*/ 1408236 w 4589906"/>
              <a:gd name="connsiteY19" fmla="*/ 1067013 h 5347856"/>
              <a:gd name="connsiteX20" fmla="*/ 1533006 w 4589906"/>
              <a:gd name="connsiteY20" fmla="*/ 1002736 h 5347856"/>
              <a:gd name="connsiteX21" fmla="*/ 1579796 w 4589906"/>
              <a:gd name="connsiteY21" fmla="*/ 964170 h 5347856"/>
              <a:gd name="connsiteX22" fmla="*/ 1626584 w 4589906"/>
              <a:gd name="connsiteY22" fmla="*/ 951314 h 5347856"/>
              <a:gd name="connsiteX23" fmla="*/ 1673374 w 4589906"/>
              <a:gd name="connsiteY23" fmla="*/ 925603 h 5347856"/>
              <a:gd name="connsiteX24" fmla="*/ 1782549 w 4589906"/>
              <a:gd name="connsiteY24" fmla="*/ 861327 h 5347856"/>
              <a:gd name="connsiteX25" fmla="*/ 1829337 w 4589906"/>
              <a:gd name="connsiteY25" fmla="*/ 848471 h 5347856"/>
              <a:gd name="connsiteX26" fmla="*/ 1798145 w 4589906"/>
              <a:gd name="connsiteY26" fmla="*/ 925603 h 5347856"/>
              <a:gd name="connsiteX27" fmla="*/ 1751356 w 4589906"/>
              <a:gd name="connsiteY27" fmla="*/ 977025 h 5347856"/>
              <a:gd name="connsiteX28" fmla="*/ 1720163 w 4589906"/>
              <a:gd name="connsiteY28" fmla="*/ 1015591 h 5347856"/>
              <a:gd name="connsiteX29" fmla="*/ 1688970 w 4589906"/>
              <a:gd name="connsiteY29" fmla="*/ 1041302 h 5347856"/>
              <a:gd name="connsiteX30" fmla="*/ 1595392 w 4589906"/>
              <a:gd name="connsiteY30" fmla="*/ 1144146 h 5347856"/>
              <a:gd name="connsiteX31" fmla="*/ 1548603 w 4589906"/>
              <a:gd name="connsiteY31" fmla="*/ 1246988 h 5347856"/>
              <a:gd name="connsiteX32" fmla="*/ 1517409 w 4589906"/>
              <a:gd name="connsiteY32" fmla="*/ 1272699 h 5347856"/>
              <a:gd name="connsiteX33" fmla="*/ 1470621 w 4589906"/>
              <a:gd name="connsiteY33" fmla="*/ 1336976 h 5347856"/>
              <a:gd name="connsiteX34" fmla="*/ 1408236 w 4589906"/>
              <a:gd name="connsiteY34" fmla="*/ 1414108 h 5347856"/>
              <a:gd name="connsiteX35" fmla="*/ 1423831 w 4589906"/>
              <a:gd name="connsiteY35" fmla="*/ 1478386 h 5347856"/>
              <a:gd name="connsiteX36" fmla="*/ 1455024 w 4589906"/>
              <a:gd name="connsiteY36" fmla="*/ 1516951 h 5347856"/>
              <a:gd name="connsiteX37" fmla="*/ 1470621 w 4589906"/>
              <a:gd name="connsiteY37" fmla="*/ 1555518 h 5347856"/>
              <a:gd name="connsiteX38" fmla="*/ 1455024 w 4589906"/>
              <a:gd name="connsiteY38" fmla="*/ 1684071 h 5347856"/>
              <a:gd name="connsiteX39" fmla="*/ 1423831 w 4589906"/>
              <a:gd name="connsiteY39" fmla="*/ 1709783 h 5347856"/>
              <a:gd name="connsiteX40" fmla="*/ 1361446 w 4589906"/>
              <a:gd name="connsiteY40" fmla="*/ 1774059 h 5347856"/>
              <a:gd name="connsiteX41" fmla="*/ 1330253 w 4589906"/>
              <a:gd name="connsiteY41" fmla="*/ 1799770 h 5347856"/>
              <a:gd name="connsiteX42" fmla="*/ 1626584 w 4589906"/>
              <a:gd name="connsiteY42" fmla="*/ 1786915 h 5347856"/>
              <a:gd name="connsiteX43" fmla="*/ 1798145 w 4589906"/>
              <a:gd name="connsiteY43" fmla="*/ 1774059 h 5347856"/>
              <a:gd name="connsiteX44" fmla="*/ 1829337 w 4589906"/>
              <a:gd name="connsiteY44" fmla="*/ 1684071 h 5347856"/>
              <a:gd name="connsiteX45" fmla="*/ 1876127 w 4589906"/>
              <a:gd name="connsiteY45" fmla="*/ 1478386 h 5347856"/>
              <a:gd name="connsiteX46" fmla="*/ 1989622 w 4589906"/>
              <a:gd name="connsiteY46" fmla="*/ 1489683 h 5347856"/>
              <a:gd name="connsiteX47" fmla="*/ 1994787 w 4589906"/>
              <a:gd name="connsiteY47" fmla="*/ 1489805 h 5347856"/>
              <a:gd name="connsiteX48" fmla="*/ 1985302 w 4589906"/>
              <a:gd name="connsiteY48" fmla="*/ 1491241 h 5347856"/>
              <a:gd name="connsiteX49" fmla="*/ 2032090 w 4589906"/>
              <a:gd name="connsiteY49" fmla="*/ 1529807 h 5347856"/>
              <a:gd name="connsiteX50" fmla="*/ 2125669 w 4589906"/>
              <a:gd name="connsiteY50" fmla="*/ 1555518 h 5347856"/>
              <a:gd name="connsiteX51" fmla="*/ 2234844 w 4589906"/>
              <a:gd name="connsiteY51" fmla="*/ 1516951 h 5347856"/>
              <a:gd name="connsiteX52" fmla="*/ 2266037 w 4589906"/>
              <a:gd name="connsiteY52" fmla="*/ 1439819 h 5347856"/>
              <a:gd name="connsiteX53" fmla="*/ 2453193 w 4589906"/>
              <a:gd name="connsiteY53" fmla="*/ 1426964 h 5347856"/>
              <a:gd name="connsiteX54" fmla="*/ 2546771 w 4589906"/>
              <a:gd name="connsiteY54" fmla="*/ 1336976 h 5347856"/>
              <a:gd name="connsiteX55" fmla="*/ 2515578 w 4589906"/>
              <a:gd name="connsiteY55" fmla="*/ 912749 h 5347856"/>
              <a:gd name="connsiteX56" fmla="*/ 2453193 w 4589906"/>
              <a:gd name="connsiteY56" fmla="*/ 745629 h 5347856"/>
              <a:gd name="connsiteX57" fmla="*/ 2437597 w 4589906"/>
              <a:gd name="connsiteY57" fmla="*/ 707062 h 5347856"/>
              <a:gd name="connsiteX58" fmla="*/ 2499982 w 4589906"/>
              <a:gd name="connsiteY58" fmla="*/ 655641 h 5347856"/>
              <a:gd name="connsiteX59" fmla="*/ 2577964 w 4589906"/>
              <a:gd name="connsiteY59" fmla="*/ 629930 h 5347856"/>
              <a:gd name="connsiteX60" fmla="*/ 2687138 w 4589906"/>
              <a:gd name="connsiteY60" fmla="*/ 604219 h 5347856"/>
              <a:gd name="connsiteX61" fmla="*/ 2780717 w 4589906"/>
              <a:gd name="connsiteY61" fmla="*/ 578509 h 5347856"/>
              <a:gd name="connsiteX62" fmla="*/ 2967873 w 4589906"/>
              <a:gd name="connsiteY62" fmla="*/ 591364 h 5347856"/>
              <a:gd name="connsiteX63" fmla="*/ 2999066 w 4589906"/>
              <a:gd name="connsiteY63" fmla="*/ 629930 h 5347856"/>
              <a:gd name="connsiteX64" fmla="*/ 3061451 w 4589906"/>
              <a:gd name="connsiteY64" fmla="*/ 719918 h 5347856"/>
              <a:gd name="connsiteX65" fmla="*/ 3108241 w 4589906"/>
              <a:gd name="connsiteY65" fmla="*/ 758484 h 5347856"/>
              <a:gd name="connsiteX66" fmla="*/ 3295398 w 4589906"/>
              <a:gd name="connsiteY66" fmla="*/ 784194 h 5347856"/>
              <a:gd name="connsiteX67" fmla="*/ 3342186 w 4589906"/>
              <a:gd name="connsiteY67" fmla="*/ 822761 h 5347856"/>
              <a:gd name="connsiteX68" fmla="*/ 3388976 w 4589906"/>
              <a:gd name="connsiteY68" fmla="*/ 899893 h 5347856"/>
              <a:gd name="connsiteX69" fmla="*/ 3435765 w 4589906"/>
              <a:gd name="connsiteY69" fmla="*/ 938459 h 5347856"/>
              <a:gd name="connsiteX70" fmla="*/ 3482554 w 4589906"/>
              <a:gd name="connsiteY70" fmla="*/ 989881 h 5347856"/>
              <a:gd name="connsiteX71" fmla="*/ 3513746 w 4589906"/>
              <a:gd name="connsiteY71" fmla="*/ 1028447 h 5347856"/>
              <a:gd name="connsiteX72" fmla="*/ 3669711 w 4589906"/>
              <a:gd name="connsiteY72" fmla="*/ 1054158 h 5347856"/>
              <a:gd name="connsiteX73" fmla="*/ 3669711 w 4589906"/>
              <a:gd name="connsiteY73" fmla="*/ 1311266 h 5347856"/>
              <a:gd name="connsiteX74" fmla="*/ 3622921 w 4589906"/>
              <a:gd name="connsiteY74" fmla="*/ 1349831 h 5347856"/>
              <a:gd name="connsiteX75" fmla="*/ 3700903 w 4589906"/>
              <a:gd name="connsiteY75" fmla="*/ 1581228 h 5347856"/>
              <a:gd name="connsiteX76" fmla="*/ 3747692 w 4589906"/>
              <a:gd name="connsiteY76" fmla="*/ 1594084 h 5347856"/>
              <a:gd name="connsiteX77" fmla="*/ 3919252 w 4589906"/>
              <a:gd name="connsiteY77" fmla="*/ 1658360 h 5347856"/>
              <a:gd name="connsiteX78" fmla="*/ 4012831 w 4589906"/>
              <a:gd name="connsiteY78" fmla="*/ 1709783 h 5347856"/>
              <a:gd name="connsiteX79" fmla="*/ 4059620 w 4589906"/>
              <a:gd name="connsiteY79" fmla="*/ 1786915 h 5347856"/>
              <a:gd name="connsiteX80" fmla="*/ 4012831 w 4589906"/>
              <a:gd name="connsiteY80" fmla="*/ 1876903 h 5347856"/>
              <a:gd name="connsiteX81" fmla="*/ 3934849 w 4589906"/>
              <a:gd name="connsiteY81" fmla="*/ 1966890 h 5347856"/>
              <a:gd name="connsiteX82" fmla="*/ 3919252 w 4589906"/>
              <a:gd name="connsiteY82" fmla="*/ 2005456 h 5347856"/>
              <a:gd name="connsiteX83" fmla="*/ 3997234 w 4589906"/>
              <a:gd name="connsiteY83" fmla="*/ 2223997 h 5347856"/>
              <a:gd name="connsiteX84" fmla="*/ 4059620 w 4589906"/>
              <a:gd name="connsiteY84" fmla="*/ 2249708 h 5347856"/>
              <a:gd name="connsiteX85" fmla="*/ 4137602 w 4589906"/>
              <a:gd name="connsiteY85" fmla="*/ 2313985 h 5347856"/>
              <a:gd name="connsiteX86" fmla="*/ 4231180 w 4589906"/>
              <a:gd name="connsiteY86" fmla="*/ 2391117 h 5347856"/>
              <a:gd name="connsiteX87" fmla="*/ 4277970 w 4589906"/>
              <a:gd name="connsiteY87" fmla="*/ 2429684 h 5347856"/>
              <a:gd name="connsiteX88" fmla="*/ 4324759 w 4589906"/>
              <a:gd name="connsiteY88" fmla="*/ 2468250 h 5347856"/>
              <a:gd name="connsiteX89" fmla="*/ 4340355 w 4589906"/>
              <a:gd name="connsiteY89" fmla="*/ 2532526 h 5347856"/>
              <a:gd name="connsiteX90" fmla="*/ 4309162 w 4589906"/>
              <a:gd name="connsiteY90" fmla="*/ 2686791 h 5347856"/>
              <a:gd name="connsiteX91" fmla="*/ 4246777 w 4589906"/>
              <a:gd name="connsiteY91" fmla="*/ 2738213 h 5347856"/>
              <a:gd name="connsiteX92" fmla="*/ 4137602 w 4589906"/>
              <a:gd name="connsiteY92" fmla="*/ 2776779 h 5347856"/>
              <a:gd name="connsiteX93" fmla="*/ 4075217 w 4589906"/>
              <a:gd name="connsiteY93" fmla="*/ 2841056 h 5347856"/>
              <a:gd name="connsiteX94" fmla="*/ 4028427 w 4589906"/>
              <a:gd name="connsiteY94" fmla="*/ 2853911 h 5347856"/>
              <a:gd name="connsiteX95" fmla="*/ 3981639 w 4589906"/>
              <a:gd name="connsiteY95" fmla="*/ 2879622 h 5347856"/>
              <a:gd name="connsiteX96" fmla="*/ 3888059 w 4589906"/>
              <a:gd name="connsiteY96" fmla="*/ 2969610 h 5347856"/>
              <a:gd name="connsiteX97" fmla="*/ 3856867 w 4589906"/>
              <a:gd name="connsiteY97" fmla="*/ 3059598 h 5347856"/>
              <a:gd name="connsiteX98" fmla="*/ 4044024 w 4589906"/>
              <a:gd name="connsiteY98" fmla="*/ 3290995 h 5347856"/>
              <a:gd name="connsiteX99" fmla="*/ 4075217 w 4589906"/>
              <a:gd name="connsiteY99" fmla="*/ 3329560 h 5347856"/>
              <a:gd name="connsiteX100" fmla="*/ 4137602 w 4589906"/>
              <a:gd name="connsiteY100" fmla="*/ 3368127 h 5347856"/>
              <a:gd name="connsiteX101" fmla="*/ 4199987 w 4589906"/>
              <a:gd name="connsiteY101" fmla="*/ 3445259 h 5347856"/>
              <a:gd name="connsiteX102" fmla="*/ 4231180 w 4589906"/>
              <a:gd name="connsiteY102" fmla="*/ 3535247 h 5347856"/>
              <a:gd name="connsiteX103" fmla="*/ 4246777 w 4589906"/>
              <a:gd name="connsiteY103" fmla="*/ 3573813 h 5347856"/>
              <a:gd name="connsiteX104" fmla="*/ 4215584 w 4589906"/>
              <a:gd name="connsiteY104" fmla="*/ 3920908 h 5347856"/>
              <a:gd name="connsiteX105" fmla="*/ 4184391 w 4589906"/>
              <a:gd name="connsiteY105" fmla="*/ 3998041 h 5347856"/>
              <a:gd name="connsiteX106" fmla="*/ 4153199 w 4589906"/>
              <a:gd name="connsiteY106" fmla="*/ 4088028 h 5347856"/>
              <a:gd name="connsiteX107" fmla="*/ 4184391 w 4589906"/>
              <a:gd name="connsiteY107" fmla="*/ 4113740 h 5347856"/>
              <a:gd name="connsiteX108" fmla="*/ 4246777 w 4589906"/>
              <a:gd name="connsiteY108" fmla="*/ 4152305 h 5347856"/>
              <a:gd name="connsiteX109" fmla="*/ 4324759 w 4589906"/>
              <a:gd name="connsiteY109" fmla="*/ 4229437 h 5347856"/>
              <a:gd name="connsiteX110" fmla="*/ 4355952 w 4589906"/>
              <a:gd name="connsiteY110" fmla="*/ 4255149 h 5347856"/>
              <a:gd name="connsiteX111" fmla="*/ 4402740 w 4589906"/>
              <a:gd name="connsiteY111" fmla="*/ 4306570 h 5347856"/>
              <a:gd name="connsiteX112" fmla="*/ 4433933 w 4589906"/>
              <a:gd name="connsiteY112" fmla="*/ 4345136 h 5347856"/>
              <a:gd name="connsiteX113" fmla="*/ 4465127 w 4589906"/>
              <a:gd name="connsiteY113" fmla="*/ 4370847 h 5347856"/>
              <a:gd name="connsiteX114" fmla="*/ 4527512 w 4589906"/>
              <a:gd name="connsiteY114" fmla="*/ 4486545 h 5347856"/>
              <a:gd name="connsiteX115" fmla="*/ 4574300 w 4589906"/>
              <a:gd name="connsiteY115" fmla="*/ 4512256 h 5347856"/>
              <a:gd name="connsiteX116" fmla="*/ 4589897 w 4589906"/>
              <a:gd name="connsiteY116" fmla="*/ 4563678 h 5347856"/>
              <a:gd name="connsiteX117" fmla="*/ 4574300 w 4589906"/>
              <a:gd name="connsiteY117" fmla="*/ 4692231 h 5347856"/>
              <a:gd name="connsiteX118" fmla="*/ 4527512 w 4589906"/>
              <a:gd name="connsiteY118" fmla="*/ 4717942 h 5347856"/>
              <a:gd name="connsiteX119" fmla="*/ 4340355 w 4589906"/>
              <a:gd name="connsiteY119" fmla="*/ 4782219 h 5347856"/>
              <a:gd name="connsiteX120" fmla="*/ 4231180 w 4589906"/>
              <a:gd name="connsiteY120" fmla="*/ 4846496 h 5347856"/>
              <a:gd name="connsiteX121" fmla="*/ 4122006 w 4589906"/>
              <a:gd name="connsiteY121" fmla="*/ 4923629 h 5347856"/>
              <a:gd name="connsiteX122" fmla="*/ 4075217 w 4589906"/>
              <a:gd name="connsiteY122" fmla="*/ 4975050 h 5347856"/>
              <a:gd name="connsiteX123" fmla="*/ 3919252 w 4589906"/>
              <a:gd name="connsiteY123" fmla="*/ 5077893 h 5347856"/>
              <a:gd name="connsiteX124" fmla="*/ 3856867 w 4589906"/>
              <a:gd name="connsiteY124" fmla="*/ 5090748 h 5347856"/>
              <a:gd name="connsiteX125" fmla="*/ 3794481 w 4589906"/>
              <a:gd name="connsiteY125" fmla="*/ 5129315 h 5347856"/>
              <a:gd name="connsiteX126" fmla="*/ 3747692 w 4589906"/>
              <a:gd name="connsiteY126" fmla="*/ 5142170 h 5347856"/>
              <a:gd name="connsiteX127" fmla="*/ 3685307 w 4589906"/>
              <a:gd name="connsiteY127" fmla="*/ 5180736 h 5347856"/>
              <a:gd name="connsiteX128" fmla="*/ 3591729 w 4589906"/>
              <a:gd name="connsiteY128" fmla="*/ 5167881 h 5347856"/>
              <a:gd name="connsiteX129" fmla="*/ 3576132 w 4589906"/>
              <a:gd name="connsiteY129" fmla="*/ 5116459 h 5347856"/>
              <a:gd name="connsiteX130" fmla="*/ 3544939 w 4589906"/>
              <a:gd name="connsiteY130" fmla="*/ 4987906 h 5347856"/>
              <a:gd name="connsiteX131" fmla="*/ 3420168 w 4589906"/>
              <a:gd name="connsiteY131" fmla="*/ 5039327 h 5347856"/>
              <a:gd name="connsiteX132" fmla="*/ 3373379 w 4589906"/>
              <a:gd name="connsiteY132" fmla="*/ 5090748 h 5347856"/>
              <a:gd name="connsiteX133" fmla="*/ 3326590 w 4589906"/>
              <a:gd name="connsiteY133" fmla="*/ 5116459 h 5347856"/>
              <a:gd name="connsiteX134" fmla="*/ 3248608 w 4589906"/>
              <a:gd name="connsiteY134" fmla="*/ 5180736 h 5347856"/>
              <a:gd name="connsiteX135" fmla="*/ 3155030 w 4589906"/>
              <a:gd name="connsiteY135" fmla="*/ 5232158 h 5347856"/>
              <a:gd name="connsiteX136" fmla="*/ 3061451 w 4589906"/>
              <a:gd name="connsiteY136" fmla="*/ 5296435 h 5347856"/>
              <a:gd name="connsiteX137" fmla="*/ 2967873 w 4589906"/>
              <a:gd name="connsiteY137" fmla="*/ 5347856 h 5347856"/>
              <a:gd name="connsiteX138" fmla="*/ 2921085 w 4589906"/>
              <a:gd name="connsiteY138" fmla="*/ 5335000 h 5347856"/>
              <a:gd name="connsiteX139" fmla="*/ 2858698 w 4589906"/>
              <a:gd name="connsiteY139" fmla="*/ 5219302 h 5347856"/>
              <a:gd name="connsiteX140" fmla="*/ 2811910 w 4589906"/>
              <a:gd name="connsiteY140" fmla="*/ 5193591 h 5347856"/>
              <a:gd name="connsiteX141" fmla="*/ 2593560 w 4589906"/>
              <a:gd name="connsiteY141" fmla="*/ 5219302 h 5347856"/>
              <a:gd name="connsiteX142" fmla="*/ 2515578 w 4589906"/>
              <a:gd name="connsiteY142" fmla="*/ 5245014 h 5347856"/>
              <a:gd name="connsiteX143" fmla="*/ 2422000 w 4589906"/>
              <a:gd name="connsiteY143" fmla="*/ 5270724 h 5347856"/>
              <a:gd name="connsiteX144" fmla="*/ 2375210 w 4589906"/>
              <a:gd name="connsiteY144" fmla="*/ 5283579 h 5347856"/>
              <a:gd name="connsiteX145" fmla="*/ 2312825 w 4589906"/>
              <a:gd name="connsiteY145" fmla="*/ 5296435 h 5347856"/>
              <a:gd name="connsiteX146" fmla="*/ 2234844 w 4589906"/>
              <a:gd name="connsiteY146" fmla="*/ 5245014 h 5347856"/>
              <a:gd name="connsiteX147" fmla="*/ 2188054 w 4589906"/>
              <a:gd name="connsiteY147" fmla="*/ 5232158 h 5347856"/>
              <a:gd name="connsiteX148" fmla="*/ 1954109 w 4589906"/>
              <a:gd name="connsiteY148" fmla="*/ 5219302 h 5347856"/>
              <a:gd name="connsiteX149" fmla="*/ 1922916 w 4589906"/>
              <a:gd name="connsiteY149" fmla="*/ 5052182 h 5347856"/>
              <a:gd name="connsiteX150" fmla="*/ 1688970 w 4589906"/>
              <a:gd name="connsiteY150" fmla="*/ 5077893 h 5347856"/>
              <a:gd name="connsiteX151" fmla="*/ 1626584 w 4589906"/>
              <a:gd name="connsiteY151" fmla="*/ 5103604 h 5347856"/>
              <a:gd name="connsiteX152" fmla="*/ 1470621 w 4589906"/>
              <a:gd name="connsiteY152" fmla="*/ 5129315 h 5347856"/>
              <a:gd name="connsiteX153" fmla="*/ 1408236 w 4589906"/>
              <a:gd name="connsiteY153" fmla="*/ 5155026 h 5347856"/>
              <a:gd name="connsiteX154" fmla="*/ 893555 w 4589906"/>
              <a:gd name="connsiteY154" fmla="*/ 5155026 h 5347856"/>
              <a:gd name="connsiteX155" fmla="*/ 831169 w 4589906"/>
              <a:gd name="connsiteY155" fmla="*/ 5052182 h 5347856"/>
              <a:gd name="connsiteX156" fmla="*/ 877958 w 4589906"/>
              <a:gd name="connsiteY156" fmla="*/ 4807930 h 5347856"/>
              <a:gd name="connsiteX157" fmla="*/ 1143096 w 4589906"/>
              <a:gd name="connsiteY157" fmla="*/ 4653665 h 5347856"/>
              <a:gd name="connsiteX158" fmla="*/ 1221078 w 4589906"/>
              <a:gd name="connsiteY158" fmla="*/ 4627954 h 5347856"/>
              <a:gd name="connsiteX159" fmla="*/ 1267868 w 4589906"/>
              <a:gd name="connsiteY159" fmla="*/ 4602244 h 5347856"/>
              <a:gd name="connsiteX160" fmla="*/ 1377043 w 4589906"/>
              <a:gd name="connsiteY160" fmla="*/ 4563678 h 5347856"/>
              <a:gd name="connsiteX161" fmla="*/ 1439428 w 4589906"/>
              <a:gd name="connsiteY161" fmla="*/ 4525112 h 5347856"/>
              <a:gd name="connsiteX162" fmla="*/ 1486217 w 4589906"/>
              <a:gd name="connsiteY162" fmla="*/ 4499401 h 5347856"/>
              <a:gd name="connsiteX163" fmla="*/ 1501814 w 4589906"/>
              <a:gd name="connsiteY163" fmla="*/ 4396558 h 5347856"/>
              <a:gd name="connsiteX164" fmla="*/ 1439428 w 4589906"/>
              <a:gd name="connsiteY164" fmla="*/ 4370847 h 5347856"/>
              <a:gd name="connsiteX165" fmla="*/ 1401777 w 4589906"/>
              <a:gd name="connsiteY165" fmla="*/ 4351877 h 5347856"/>
              <a:gd name="connsiteX166" fmla="*/ 1400615 w 4589906"/>
              <a:gd name="connsiteY166" fmla="*/ 4350990 h 5347856"/>
              <a:gd name="connsiteX167" fmla="*/ 1400829 w 4589906"/>
              <a:gd name="connsiteY167" fmla="*/ 4351028 h 5347856"/>
              <a:gd name="connsiteX168" fmla="*/ 1392659 w 4589906"/>
              <a:gd name="connsiteY168" fmla="*/ 4344923 h 5347856"/>
              <a:gd name="connsiteX169" fmla="*/ 1400615 w 4589906"/>
              <a:gd name="connsiteY169" fmla="*/ 4350990 h 5347856"/>
              <a:gd name="connsiteX170" fmla="*/ 1385776 w 4589906"/>
              <a:gd name="connsiteY170" fmla="*/ 4348355 h 5347856"/>
              <a:gd name="connsiteX171" fmla="*/ 1221078 w 4589906"/>
              <a:gd name="connsiteY171" fmla="*/ 4306570 h 5347856"/>
              <a:gd name="connsiteX172" fmla="*/ 1157907 w 4589906"/>
              <a:gd name="connsiteY172" fmla="*/ 4280997 h 5347856"/>
              <a:gd name="connsiteX173" fmla="*/ 1167123 w 4589906"/>
              <a:gd name="connsiteY173" fmla="*/ 4280550 h 5347856"/>
              <a:gd name="connsiteX174" fmla="*/ 1172717 w 4589906"/>
              <a:gd name="connsiteY174" fmla="*/ 4280927 h 5347856"/>
              <a:gd name="connsiteX175" fmla="*/ 1167313 w 4589906"/>
              <a:gd name="connsiteY175" fmla="*/ 4280541 h 5347856"/>
              <a:gd name="connsiteX176" fmla="*/ 1167123 w 4589906"/>
              <a:gd name="connsiteY176" fmla="*/ 4280550 h 5347856"/>
              <a:gd name="connsiteX177" fmla="*/ 1162580 w 4589906"/>
              <a:gd name="connsiteY177" fmla="*/ 4280243 h 5347856"/>
              <a:gd name="connsiteX178" fmla="*/ 1049518 w 4589906"/>
              <a:gd name="connsiteY178" fmla="*/ 4268004 h 5347856"/>
              <a:gd name="connsiteX179" fmla="*/ 955940 w 4589906"/>
              <a:gd name="connsiteY179" fmla="*/ 4242293 h 5347856"/>
              <a:gd name="connsiteX180" fmla="*/ 877958 w 4589906"/>
              <a:gd name="connsiteY180" fmla="*/ 4229437 h 5347856"/>
              <a:gd name="connsiteX181" fmla="*/ 815573 w 4589906"/>
              <a:gd name="connsiteY181" fmla="*/ 4203727 h 5347856"/>
              <a:gd name="connsiteX182" fmla="*/ 675205 w 4589906"/>
              <a:gd name="connsiteY182" fmla="*/ 4152305 h 5347856"/>
              <a:gd name="connsiteX183" fmla="*/ 628416 w 4589906"/>
              <a:gd name="connsiteY183" fmla="*/ 4126594 h 5347856"/>
              <a:gd name="connsiteX184" fmla="*/ 534838 w 4589906"/>
              <a:gd name="connsiteY184" fmla="*/ 4100884 h 5347856"/>
              <a:gd name="connsiteX185" fmla="*/ 503645 w 4589906"/>
              <a:gd name="connsiteY185" fmla="*/ 4062317 h 5347856"/>
              <a:gd name="connsiteX186" fmla="*/ 472453 w 4589906"/>
              <a:gd name="connsiteY186" fmla="*/ 3985185 h 5347856"/>
              <a:gd name="connsiteX187" fmla="*/ 534838 w 4589906"/>
              <a:gd name="connsiteY187" fmla="*/ 3779499 h 5347856"/>
              <a:gd name="connsiteX188" fmla="*/ 628416 w 4589906"/>
              <a:gd name="connsiteY188" fmla="*/ 3753788 h 5347856"/>
              <a:gd name="connsiteX189" fmla="*/ 721995 w 4589906"/>
              <a:gd name="connsiteY189" fmla="*/ 3702367 h 5347856"/>
              <a:gd name="connsiteX190" fmla="*/ 737591 w 4589906"/>
              <a:gd name="connsiteY190" fmla="*/ 3573813 h 5347856"/>
              <a:gd name="connsiteX191" fmla="*/ 690802 w 4589906"/>
              <a:gd name="connsiteY191" fmla="*/ 3548103 h 5347856"/>
              <a:gd name="connsiteX192" fmla="*/ 675205 w 4589906"/>
              <a:gd name="connsiteY192" fmla="*/ 3509536 h 5347856"/>
              <a:gd name="connsiteX193" fmla="*/ 721995 w 4589906"/>
              <a:gd name="connsiteY193" fmla="*/ 3368127 h 5347856"/>
              <a:gd name="connsiteX194" fmla="*/ 690802 w 4589906"/>
              <a:gd name="connsiteY194" fmla="*/ 3201007 h 5347856"/>
              <a:gd name="connsiteX195" fmla="*/ 612820 w 4589906"/>
              <a:gd name="connsiteY195" fmla="*/ 3149586 h 5347856"/>
              <a:gd name="connsiteX196" fmla="*/ 550435 w 4589906"/>
              <a:gd name="connsiteY196" fmla="*/ 3111019 h 5347856"/>
              <a:gd name="connsiteX197" fmla="*/ 519242 w 4589906"/>
              <a:gd name="connsiteY197" fmla="*/ 3072453 h 5347856"/>
              <a:gd name="connsiteX198" fmla="*/ 441260 w 4589906"/>
              <a:gd name="connsiteY198" fmla="*/ 3021031 h 5347856"/>
              <a:gd name="connsiteX199" fmla="*/ 410067 w 4589906"/>
              <a:gd name="connsiteY199" fmla="*/ 2969610 h 5347856"/>
              <a:gd name="connsiteX200" fmla="*/ 378874 w 4589906"/>
              <a:gd name="connsiteY200" fmla="*/ 2931043 h 5347856"/>
              <a:gd name="connsiteX201" fmla="*/ 503645 w 4589906"/>
              <a:gd name="connsiteY201" fmla="*/ 2866767 h 5347856"/>
              <a:gd name="connsiteX202" fmla="*/ 644013 w 4589906"/>
              <a:gd name="connsiteY202" fmla="*/ 2841056 h 5347856"/>
              <a:gd name="connsiteX203" fmla="*/ 706398 w 4589906"/>
              <a:gd name="connsiteY203" fmla="*/ 2828201 h 5347856"/>
              <a:gd name="connsiteX204" fmla="*/ 784380 w 4589906"/>
              <a:gd name="connsiteY204" fmla="*/ 2802490 h 5347856"/>
              <a:gd name="connsiteX205" fmla="*/ 846766 w 4589906"/>
              <a:gd name="connsiteY205" fmla="*/ 2789634 h 5347856"/>
              <a:gd name="connsiteX206" fmla="*/ 1033923 w 4589906"/>
              <a:gd name="connsiteY206" fmla="*/ 2725358 h 5347856"/>
              <a:gd name="connsiteX207" fmla="*/ 1002729 w 4589906"/>
              <a:gd name="connsiteY207" fmla="*/ 2673936 h 5347856"/>
              <a:gd name="connsiteX208" fmla="*/ 877958 w 4589906"/>
              <a:gd name="connsiteY208" fmla="*/ 2622514 h 5347856"/>
              <a:gd name="connsiteX209" fmla="*/ 815573 w 4589906"/>
              <a:gd name="connsiteY209" fmla="*/ 2583949 h 5347856"/>
              <a:gd name="connsiteX210" fmla="*/ 737591 w 4589906"/>
              <a:gd name="connsiteY210" fmla="*/ 2558238 h 5347856"/>
              <a:gd name="connsiteX211" fmla="*/ 690802 w 4589906"/>
              <a:gd name="connsiteY211" fmla="*/ 2532526 h 5347856"/>
              <a:gd name="connsiteX212" fmla="*/ 597223 w 4589906"/>
              <a:gd name="connsiteY212" fmla="*/ 2506816 h 5347856"/>
              <a:gd name="connsiteX213" fmla="*/ 534838 w 4589906"/>
              <a:gd name="connsiteY213" fmla="*/ 2468250 h 5347856"/>
              <a:gd name="connsiteX214" fmla="*/ 441260 w 4589906"/>
              <a:gd name="connsiteY214" fmla="*/ 2403973 h 5347856"/>
              <a:gd name="connsiteX215" fmla="*/ 410067 w 4589906"/>
              <a:gd name="connsiteY215" fmla="*/ 2352552 h 5347856"/>
              <a:gd name="connsiteX216" fmla="*/ 378874 w 4589906"/>
              <a:gd name="connsiteY216" fmla="*/ 2275420 h 5347856"/>
              <a:gd name="connsiteX217" fmla="*/ 488048 w 4589906"/>
              <a:gd name="connsiteY217" fmla="*/ 2262564 h 5347856"/>
              <a:gd name="connsiteX218" fmla="*/ 581627 w 4589906"/>
              <a:gd name="connsiteY218" fmla="*/ 2211142 h 5347856"/>
              <a:gd name="connsiteX219" fmla="*/ 597223 w 4589906"/>
              <a:gd name="connsiteY219" fmla="*/ 2172576 h 5347856"/>
              <a:gd name="connsiteX220" fmla="*/ 581627 w 4589906"/>
              <a:gd name="connsiteY220" fmla="*/ 2018312 h 5347856"/>
              <a:gd name="connsiteX221" fmla="*/ 503645 w 4589906"/>
              <a:gd name="connsiteY221" fmla="*/ 1915468 h 5347856"/>
              <a:gd name="connsiteX222" fmla="*/ 456856 w 4589906"/>
              <a:gd name="connsiteY222" fmla="*/ 1889757 h 5347856"/>
              <a:gd name="connsiteX223" fmla="*/ 410067 w 4589906"/>
              <a:gd name="connsiteY223" fmla="*/ 1825480 h 5347856"/>
              <a:gd name="connsiteX224" fmla="*/ 300892 w 4589906"/>
              <a:gd name="connsiteY224" fmla="*/ 1748348 h 5347856"/>
              <a:gd name="connsiteX225" fmla="*/ 222910 w 4589906"/>
              <a:gd name="connsiteY225" fmla="*/ 1645506 h 5347856"/>
              <a:gd name="connsiteX226" fmla="*/ 129332 w 4589906"/>
              <a:gd name="connsiteY226" fmla="*/ 1542662 h 5347856"/>
              <a:gd name="connsiteX227" fmla="*/ 113735 w 4589906"/>
              <a:gd name="connsiteY227" fmla="*/ 1491241 h 5347856"/>
              <a:gd name="connsiteX228" fmla="*/ 66947 w 4589906"/>
              <a:gd name="connsiteY228" fmla="*/ 1388398 h 5347856"/>
              <a:gd name="connsiteX229" fmla="*/ 35754 w 4589906"/>
              <a:gd name="connsiteY229" fmla="*/ 1311266 h 5347856"/>
              <a:gd name="connsiteX230" fmla="*/ 20157 w 4589906"/>
              <a:gd name="connsiteY230" fmla="*/ 1272699 h 5347856"/>
              <a:gd name="connsiteX231" fmla="*/ 4561 w 4589906"/>
              <a:gd name="connsiteY231" fmla="*/ 1234133 h 5347856"/>
              <a:gd name="connsiteX232" fmla="*/ 66947 w 4589906"/>
              <a:gd name="connsiteY232" fmla="*/ 1259843 h 5347856"/>
              <a:gd name="connsiteX233" fmla="*/ 207314 w 4589906"/>
              <a:gd name="connsiteY233" fmla="*/ 1375542 h 5347856"/>
              <a:gd name="connsiteX234" fmla="*/ 238507 w 4589906"/>
              <a:gd name="connsiteY234" fmla="*/ 1414108 h 5347856"/>
              <a:gd name="connsiteX235" fmla="*/ 300892 w 4589906"/>
              <a:gd name="connsiteY235" fmla="*/ 1452675 h 5347856"/>
              <a:gd name="connsiteX236" fmla="*/ 410067 w 4589906"/>
              <a:gd name="connsiteY236" fmla="*/ 1529807 h 5347856"/>
              <a:gd name="connsiteX237" fmla="*/ 456856 w 4589906"/>
              <a:gd name="connsiteY237" fmla="*/ 1542662 h 5347856"/>
              <a:gd name="connsiteX238" fmla="*/ 581627 w 4589906"/>
              <a:gd name="connsiteY238" fmla="*/ 1619795 h 5347856"/>
              <a:gd name="connsiteX239" fmla="*/ 690802 w 4589906"/>
              <a:gd name="connsiteY239" fmla="*/ 1684071 h 5347856"/>
              <a:gd name="connsiteX240" fmla="*/ 753188 w 4589906"/>
              <a:gd name="connsiteY240" fmla="*/ 1118434 h 5347856"/>
              <a:gd name="connsiteX241" fmla="*/ 784380 w 4589906"/>
              <a:gd name="connsiteY241" fmla="*/ 964170 h 5347856"/>
              <a:gd name="connsiteX242" fmla="*/ 815573 w 4589906"/>
              <a:gd name="connsiteY242" fmla="*/ 912749 h 5347856"/>
              <a:gd name="connsiteX243" fmla="*/ 862362 w 4589906"/>
              <a:gd name="connsiteY243" fmla="*/ 822761 h 5347856"/>
              <a:gd name="connsiteX244" fmla="*/ 909151 w 4589906"/>
              <a:gd name="connsiteY244" fmla="*/ 745629 h 5347856"/>
              <a:gd name="connsiteX245" fmla="*/ 935359 w 4589906"/>
              <a:gd name="connsiteY245" fmla="*/ 696862 h 5347856"/>
              <a:gd name="connsiteX246" fmla="*/ 938178 w 4589906"/>
              <a:gd name="connsiteY246" fmla="*/ 690884 h 5347856"/>
              <a:gd name="connsiteX247" fmla="*/ 938868 w 4589906"/>
              <a:gd name="connsiteY247" fmla="*/ 690336 h 5347856"/>
              <a:gd name="connsiteX248" fmla="*/ 1002729 w 4589906"/>
              <a:gd name="connsiteY248" fmla="*/ 604219 h 5347856"/>
              <a:gd name="connsiteX249" fmla="*/ 1049518 w 4589906"/>
              <a:gd name="connsiteY249" fmla="*/ 527086 h 5347856"/>
              <a:gd name="connsiteX250" fmla="*/ 1111904 w 4589906"/>
              <a:gd name="connsiteY250" fmla="*/ 462810 h 5347856"/>
              <a:gd name="connsiteX251" fmla="*/ 1221078 w 4589906"/>
              <a:gd name="connsiteY251" fmla="*/ 334256 h 5347856"/>
              <a:gd name="connsiteX252" fmla="*/ 1595900 w 4589906"/>
              <a:gd name="connsiteY252" fmla="*/ 695 h 5347856"/>
              <a:gd name="connsiteX253" fmla="*/ 1548603 w 4589906"/>
              <a:gd name="connsiteY253" fmla="*/ 38582 h 5347856"/>
              <a:gd name="connsiteX254" fmla="*/ 1423831 w 4589906"/>
              <a:gd name="connsiteY254" fmla="*/ 154281 h 5347856"/>
              <a:gd name="connsiteX255" fmla="*/ 1377043 w 4589906"/>
              <a:gd name="connsiteY255" fmla="*/ 205702 h 5347856"/>
              <a:gd name="connsiteX256" fmla="*/ 1345849 w 4589906"/>
              <a:gd name="connsiteY256" fmla="*/ 231413 h 5347856"/>
              <a:gd name="connsiteX257" fmla="*/ 1259240 w 4589906"/>
              <a:gd name="connsiteY257" fmla="*/ 302801 h 5347856"/>
              <a:gd name="connsiteX258" fmla="*/ 1267868 w 4589906"/>
              <a:gd name="connsiteY258" fmla="*/ 282834 h 5347856"/>
              <a:gd name="connsiteX259" fmla="*/ 1314657 w 4589906"/>
              <a:gd name="connsiteY259" fmla="*/ 218557 h 5347856"/>
              <a:gd name="connsiteX260" fmla="*/ 1408236 w 4589906"/>
              <a:gd name="connsiteY260" fmla="*/ 141425 h 5347856"/>
              <a:gd name="connsiteX261" fmla="*/ 1455024 w 4589906"/>
              <a:gd name="connsiteY261" fmla="*/ 90004 h 5347856"/>
              <a:gd name="connsiteX262" fmla="*/ 1548603 w 4589906"/>
              <a:gd name="connsiteY262" fmla="*/ 12872 h 5347856"/>
              <a:gd name="connsiteX263" fmla="*/ 1595900 w 4589906"/>
              <a:gd name="connsiteY263" fmla="*/ 695 h 53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589906" h="5347856">
                <a:moveTo>
                  <a:pt x="1995540" y="1489691"/>
                </a:moveTo>
                <a:cubicBezTo>
                  <a:pt x="1998693" y="1489603"/>
                  <a:pt x="2000982" y="1489816"/>
                  <a:pt x="2000599" y="1489943"/>
                </a:cubicBezTo>
                <a:lnTo>
                  <a:pt x="1994787" y="1489805"/>
                </a:lnTo>
                <a:close/>
                <a:moveTo>
                  <a:pt x="944353" y="677791"/>
                </a:moveTo>
                <a:lnTo>
                  <a:pt x="938178" y="690884"/>
                </a:lnTo>
                <a:lnTo>
                  <a:pt x="933389" y="694688"/>
                </a:lnTo>
                <a:cubicBezTo>
                  <a:pt x="933461" y="691341"/>
                  <a:pt x="946917" y="670099"/>
                  <a:pt x="944353" y="677791"/>
                </a:cubicBezTo>
                <a:close/>
                <a:moveTo>
                  <a:pt x="1259240" y="302801"/>
                </a:moveTo>
                <a:lnTo>
                  <a:pt x="1253679" y="315671"/>
                </a:lnTo>
                <a:cubicBezTo>
                  <a:pt x="1249480" y="326814"/>
                  <a:pt x="1244812" y="337723"/>
                  <a:pt x="1236676" y="347112"/>
                </a:cubicBezTo>
                <a:cubicBezTo>
                  <a:pt x="1225781" y="359684"/>
                  <a:pt x="1205483" y="364252"/>
                  <a:pt x="1189886" y="372822"/>
                </a:cubicBezTo>
                <a:cubicBezTo>
                  <a:pt x="1152490" y="465288"/>
                  <a:pt x="1197861" y="349817"/>
                  <a:pt x="1158693" y="462810"/>
                </a:cubicBezTo>
                <a:cubicBezTo>
                  <a:pt x="1154177" y="475840"/>
                  <a:pt x="1147613" y="488346"/>
                  <a:pt x="1143096" y="501376"/>
                </a:cubicBezTo>
                <a:cubicBezTo>
                  <a:pt x="1137208" y="518364"/>
                  <a:pt x="1135027" y="536254"/>
                  <a:pt x="1127501" y="552797"/>
                </a:cubicBezTo>
                <a:cubicBezTo>
                  <a:pt x="1119337" y="570741"/>
                  <a:pt x="1106705" y="587079"/>
                  <a:pt x="1096308" y="604219"/>
                </a:cubicBezTo>
                <a:cubicBezTo>
                  <a:pt x="1112930" y="1042680"/>
                  <a:pt x="1059271" y="885441"/>
                  <a:pt x="1143096" y="1092723"/>
                </a:cubicBezTo>
                <a:cubicBezTo>
                  <a:pt x="1148295" y="1109864"/>
                  <a:pt x="1146803" y="1129444"/>
                  <a:pt x="1158693" y="1144146"/>
                </a:cubicBezTo>
                <a:cubicBezTo>
                  <a:pt x="1169090" y="1157002"/>
                  <a:pt x="1189886" y="1161286"/>
                  <a:pt x="1205483" y="1169856"/>
                </a:cubicBezTo>
                <a:cubicBezTo>
                  <a:pt x="1236676" y="1161286"/>
                  <a:pt x="1275811" y="1163309"/>
                  <a:pt x="1299061" y="1144146"/>
                </a:cubicBezTo>
                <a:cubicBezTo>
                  <a:pt x="1337986" y="1112060"/>
                  <a:pt x="1354552" y="1096512"/>
                  <a:pt x="1408236" y="1067013"/>
                </a:cubicBezTo>
                <a:cubicBezTo>
                  <a:pt x="1528053" y="1001173"/>
                  <a:pt x="1413804" y="1086953"/>
                  <a:pt x="1533006" y="1002736"/>
                </a:cubicBezTo>
                <a:cubicBezTo>
                  <a:pt x="1549753" y="990905"/>
                  <a:pt x="1561443" y="974255"/>
                  <a:pt x="1579796" y="964170"/>
                </a:cubicBezTo>
                <a:cubicBezTo>
                  <a:pt x="1593475" y="956653"/>
                  <a:pt x="1611880" y="957374"/>
                  <a:pt x="1626584" y="951314"/>
                </a:cubicBezTo>
                <a:cubicBezTo>
                  <a:pt x="1643350" y="944404"/>
                  <a:pt x="1658120" y="934583"/>
                  <a:pt x="1673374" y="925603"/>
                </a:cubicBezTo>
                <a:cubicBezTo>
                  <a:pt x="1689860" y="915897"/>
                  <a:pt x="1758043" y="871426"/>
                  <a:pt x="1782549" y="861327"/>
                </a:cubicBezTo>
                <a:cubicBezTo>
                  <a:pt x="1797253" y="855267"/>
                  <a:pt x="1813741" y="852756"/>
                  <a:pt x="1829337" y="848471"/>
                </a:cubicBezTo>
                <a:cubicBezTo>
                  <a:pt x="1818940" y="874182"/>
                  <a:pt x="1812849" y="901363"/>
                  <a:pt x="1798145" y="925603"/>
                </a:cubicBezTo>
                <a:cubicBezTo>
                  <a:pt x="1786520" y="944767"/>
                  <a:pt x="1766464" y="959590"/>
                  <a:pt x="1751356" y="977025"/>
                </a:cubicBezTo>
                <a:cubicBezTo>
                  <a:pt x="1740461" y="989598"/>
                  <a:pt x="1731873" y="1003527"/>
                  <a:pt x="1720163" y="1015591"/>
                </a:cubicBezTo>
                <a:cubicBezTo>
                  <a:pt x="1710978" y="1025056"/>
                  <a:pt x="1697516" y="1031440"/>
                  <a:pt x="1688970" y="1041302"/>
                </a:cubicBezTo>
                <a:cubicBezTo>
                  <a:pt x="1592071" y="1153119"/>
                  <a:pt x="1691821" y="1064663"/>
                  <a:pt x="1595392" y="1144146"/>
                </a:cubicBezTo>
                <a:cubicBezTo>
                  <a:pt x="1581676" y="1189367"/>
                  <a:pt x="1581227" y="1206654"/>
                  <a:pt x="1548603" y="1246988"/>
                </a:cubicBezTo>
                <a:cubicBezTo>
                  <a:pt x="1540446" y="1257073"/>
                  <a:pt x="1525956" y="1262837"/>
                  <a:pt x="1517409" y="1272699"/>
                </a:cubicBezTo>
                <a:cubicBezTo>
                  <a:pt x="1499790" y="1293031"/>
                  <a:pt x="1486896" y="1315897"/>
                  <a:pt x="1470621" y="1336976"/>
                </a:cubicBezTo>
                <a:cubicBezTo>
                  <a:pt x="1450494" y="1363046"/>
                  <a:pt x="1408236" y="1414108"/>
                  <a:pt x="1408236" y="1414108"/>
                </a:cubicBezTo>
                <a:cubicBezTo>
                  <a:pt x="1413434" y="1435534"/>
                  <a:pt x="1414524" y="1457927"/>
                  <a:pt x="1423831" y="1478386"/>
                </a:cubicBezTo>
                <a:cubicBezTo>
                  <a:pt x="1430412" y="1492852"/>
                  <a:pt x="1446641" y="1503132"/>
                  <a:pt x="1455024" y="1516951"/>
                </a:cubicBezTo>
                <a:cubicBezTo>
                  <a:pt x="1462376" y="1529071"/>
                  <a:pt x="1465422" y="1542662"/>
                  <a:pt x="1470621" y="1555518"/>
                </a:cubicBezTo>
                <a:cubicBezTo>
                  <a:pt x="1465422" y="1598369"/>
                  <a:pt x="1467696" y="1642292"/>
                  <a:pt x="1455024" y="1684071"/>
                </a:cubicBezTo>
                <a:cubicBezTo>
                  <a:pt x="1451458" y="1695829"/>
                  <a:pt x="1431396" y="1699389"/>
                  <a:pt x="1423831" y="1709783"/>
                </a:cubicBezTo>
                <a:cubicBezTo>
                  <a:pt x="1373611" y="1778774"/>
                  <a:pt x="1454635" y="1722852"/>
                  <a:pt x="1361446" y="1774059"/>
                </a:cubicBezTo>
                <a:lnTo>
                  <a:pt x="1330253" y="1799770"/>
                </a:lnTo>
                <a:cubicBezTo>
                  <a:pt x="1492860" y="1746158"/>
                  <a:pt x="1336331" y="1786915"/>
                  <a:pt x="1626584" y="1786915"/>
                </a:cubicBezTo>
                <a:cubicBezTo>
                  <a:pt x="1684006" y="1786915"/>
                  <a:pt x="1740958" y="1778344"/>
                  <a:pt x="1798145" y="1774059"/>
                </a:cubicBezTo>
                <a:cubicBezTo>
                  <a:pt x="1811939" y="1739949"/>
                  <a:pt x="1820943" y="1720976"/>
                  <a:pt x="1829337" y="1684071"/>
                </a:cubicBezTo>
                <a:cubicBezTo>
                  <a:pt x="1881406" y="1455168"/>
                  <a:pt x="1839309" y="1599771"/>
                  <a:pt x="1876127" y="1478386"/>
                </a:cubicBezTo>
                <a:cubicBezTo>
                  <a:pt x="1941539" y="1486088"/>
                  <a:pt x="1974545" y="1488826"/>
                  <a:pt x="1989622" y="1489683"/>
                </a:cubicBezTo>
                <a:lnTo>
                  <a:pt x="1994787" y="1489805"/>
                </a:lnTo>
                <a:lnTo>
                  <a:pt x="1985302" y="1491241"/>
                </a:lnTo>
                <a:cubicBezTo>
                  <a:pt x="1976093" y="1494461"/>
                  <a:pt x="1975403" y="1503849"/>
                  <a:pt x="2032090" y="1529807"/>
                </a:cubicBezTo>
                <a:cubicBezTo>
                  <a:pt x="2060833" y="1542969"/>
                  <a:pt x="2125669" y="1555518"/>
                  <a:pt x="2125669" y="1555518"/>
                </a:cubicBezTo>
                <a:cubicBezTo>
                  <a:pt x="2155147" y="1549443"/>
                  <a:pt x="2214898" y="1543255"/>
                  <a:pt x="2234844" y="1516951"/>
                </a:cubicBezTo>
                <a:cubicBezTo>
                  <a:pt x="2252270" y="1493969"/>
                  <a:pt x="2233270" y="1442069"/>
                  <a:pt x="2266037" y="1439819"/>
                </a:cubicBezTo>
                <a:lnTo>
                  <a:pt x="2453193" y="1426964"/>
                </a:lnTo>
                <a:cubicBezTo>
                  <a:pt x="2455850" y="1424773"/>
                  <a:pt x="2545781" y="1357369"/>
                  <a:pt x="2546771" y="1336976"/>
                </a:cubicBezTo>
                <a:cubicBezTo>
                  <a:pt x="2549318" y="1284478"/>
                  <a:pt x="2531133" y="1008911"/>
                  <a:pt x="2515578" y="912749"/>
                </a:cubicBezTo>
                <a:cubicBezTo>
                  <a:pt x="2509453" y="874885"/>
                  <a:pt x="2457447" y="756147"/>
                  <a:pt x="2453193" y="745629"/>
                </a:cubicBezTo>
                <a:lnTo>
                  <a:pt x="2437597" y="707062"/>
                </a:lnTo>
                <a:cubicBezTo>
                  <a:pt x="2458392" y="689921"/>
                  <a:pt x="2475512" y="669087"/>
                  <a:pt x="2499982" y="655641"/>
                </a:cubicBezTo>
                <a:cubicBezTo>
                  <a:pt x="2523277" y="642841"/>
                  <a:pt x="2551751" y="638032"/>
                  <a:pt x="2577964" y="629930"/>
                </a:cubicBezTo>
                <a:cubicBezTo>
                  <a:pt x="2647863" y="608324"/>
                  <a:pt x="2605185" y="624483"/>
                  <a:pt x="2687138" y="604219"/>
                </a:cubicBezTo>
                <a:cubicBezTo>
                  <a:pt x="2718631" y="596432"/>
                  <a:pt x="2749525" y="587079"/>
                  <a:pt x="2780717" y="578509"/>
                </a:cubicBezTo>
                <a:cubicBezTo>
                  <a:pt x="2843103" y="582794"/>
                  <a:pt x="2907681" y="577188"/>
                  <a:pt x="2967873" y="591364"/>
                </a:cubicBezTo>
                <a:cubicBezTo>
                  <a:pt x="2985897" y="595608"/>
                  <a:pt x="2989766" y="616516"/>
                  <a:pt x="2999066" y="629930"/>
                </a:cubicBezTo>
                <a:cubicBezTo>
                  <a:pt x="3026799" y="669934"/>
                  <a:pt x="3026909" y="685753"/>
                  <a:pt x="3061451" y="719918"/>
                </a:cubicBezTo>
                <a:cubicBezTo>
                  <a:pt x="3075571" y="733884"/>
                  <a:pt x="3089090" y="749464"/>
                  <a:pt x="3108241" y="758484"/>
                </a:cubicBezTo>
                <a:cubicBezTo>
                  <a:pt x="3137097" y="772075"/>
                  <a:pt x="3294430" y="784095"/>
                  <a:pt x="3295398" y="784194"/>
                </a:cubicBezTo>
                <a:cubicBezTo>
                  <a:pt x="3310994" y="797050"/>
                  <a:pt x="3329952" y="807633"/>
                  <a:pt x="3342186" y="822761"/>
                </a:cubicBezTo>
                <a:cubicBezTo>
                  <a:pt x="3435965" y="938708"/>
                  <a:pt x="3266283" y="778538"/>
                  <a:pt x="3388976" y="899893"/>
                </a:cubicBezTo>
                <a:cubicBezTo>
                  <a:pt x="3403096" y="913859"/>
                  <a:pt x="3421411" y="924656"/>
                  <a:pt x="3435765" y="938459"/>
                </a:cubicBezTo>
                <a:cubicBezTo>
                  <a:pt x="3452682" y="954727"/>
                  <a:pt x="3467445" y="972446"/>
                  <a:pt x="3482554" y="989881"/>
                </a:cubicBezTo>
                <a:cubicBezTo>
                  <a:pt x="3493448" y="1002453"/>
                  <a:pt x="3498150" y="1019877"/>
                  <a:pt x="3513746" y="1028447"/>
                </a:cubicBezTo>
                <a:cubicBezTo>
                  <a:pt x="3529254" y="1036969"/>
                  <a:pt x="3669407" y="1054116"/>
                  <a:pt x="3669711" y="1054158"/>
                </a:cubicBezTo>
                <a:cubicBezTo>
                  <a:pt x="3708689" y="1150544"/>
                  <a:pt x="3711115" y="1140628"/>
                  <a:pt x="3669711" y="1311266"/>
                </a:cubicBezTo>
                <a:cubicBezTo>
                  <a:pt x="3665385" y="1329093"/>
                  <a:pt x="3638518" y="1336976"/>
                  <a:pt x="3622921" y="1349831"/>
                </a:cubicBezTo>
                <a:cubicBezTo>
                  <a:pt x="3635599" y="1506575"/>
                  <a:pt x="3577540" y="1523123"/>
                  <a:pt x="3700903" y="1581228"/>
                </a:cubicBezTo>
                <a:cubicBezTo>
                  <a:pt x="3715178" y="1587952"/>
                  <a:pt x="3732096" y="1589799"/>
                  <a:pt x="3747692" y="1594084"/>
                </a:cubicBezTo>
                <a:cubicBezTo>
                  <a:pt x="3896529" y="1686091"/>
                  <a:pt x="3703297" y="1576205"/>
                  <a:pt x="3919252" y="1658360"/>
                </a:cubicBezTo>
                <a:cubicBezTo>
                  <a:pt x="3953291" y="1671310"/>
                  <a:pt x="4012831" y="1709783"/>
                  <a:pt x="4012831" y="1709783"/>
                </a:cubicBezTo>
                <a:cubicBezTo>
                  <a:pt x="4028604" y="1729283"/>
                  <a:pt x="4059620" y="1760301"/>
                  <a:pt x="4059620" y="1786915"/>
                </a:cubicBezTo>
                <a:cubicBezTo>
                  <a:pt x="4059620" y="1826020"/>
                  <a:pt x="4038300" y="1847513"/>
                  <a:pt x="4012831" y="1876903"/>
                </a:cubicBezTo>
                <a:cubicBezTo>
                  <a:pt x="4001057" y="1890490"/>
                  <a:pt x="3947101" y="1946692"/>
                  <a:pt x="3934849" y="1966890"/>
                </a:cubicBezTo>
                <a:cubicBezTo>
                  <a:pt x="3927497" y="1979009"/>
                  <a:pt x="3924451" y="1992600"/>
                  <a:pt x="3919252" y="2005456"/>
                </a:cubicBezTo>
                <a:cubicBezTo>
                  <a:pt x="3938599" y="2117075"/>
                  <a:pt x="3902948" y="2168486"/>
                  <a:pt x="3997234" y="2223997"/>
                </a:cubicBezTo>
                <a:cubicBezTo>
                  <a:pt x="4016153" y="2235136"/>
                  <a:pt x="4038824" y="2241138"/>
                  <a:pt x="4059620" y="2249708"/>
                </a:cubicBezTo>
                <a:cubicBezTo>
                  <a:pt x="4133570" y="2371617"/>
                  <a:pt x="4043721" y="2253800"/>
                  <a:pt x="4137602" y="2313985"/>
                </a:cubicBezTo>
                <a:cubicBezTo>
                  <a:pt x="4172423" y="2336308"/>
                  <a:pt x="4199987" y="2365406"/>
                  <a:pt x="4231180" y="2391117"/>
                </a:cubicBezTo>
                <a:lnTo>
                  <a:pt x="4277970" y="2429684"/>
                </a:lnTo>
                <a:lnTo>
                  <a:pt x="4324759" y="2468250"/>
                </a:lnTo>
                <a:cubicBezTo>
                  <a:pt x="4329958" y="2489676"/>
                  <a:pt x="4341912" y="2510715"/>
                  <a:pt x="4340355" y="2532526"/>
                </a:cubicBezTo>
                <a:cubicBezTo>
                  <a:pt x="4336641" y="2584568"/>
                  <a:pt x="4331369" y="2637979"/>
                  <a:pt x="4309162" y="2686791"/>
                </a:cubicBezTo>
                <a:cubicBezTo>
                  <a:pt x="4298836" y="2709488"/>
                  <a:pt x="4270303" y="2723668"/>
                  <a:pt x="4246777" y="2738213"/>
                </a:cubicBezTo>
                <a:cubicBezTo>
                  <a:pt x="4215942" y="2757275"/>
                  <a:pt x="4173740" y="2766850"/>
                  <a:pt x="4137602" y="2776779"/>
                </a:cubicBezTo>
                <a:cubicBezTo>
                  <a:pt x="4116806" y="2798205"/>
                  <a:pt x="4100491" y="2823200"/>
                  <a:pt x="4075217" y="2841056"/>
                </a:cubicBezTo>
                <a:cubicBezTo>
                  <a:pt x="4062735" y="2849875"/>
                  <a:pt x="4043131" y="2847851"/>
                  <a:pt x="4028427" y="2853911"/>
                </a:cubicBezTo>
                <a:cubicBezTo>
                  <a:pt x="4011662" y="2860820"/>
                  <a:pt x="3996039" y="2869731"/>
                  <a:pt x="3981639" y="2879622"/>
                </a:cubicBezTo>
                <a:cubicBezTo>
                  <a:pt x="3938192" y="2909465"/>
                  <a:pt x="3922482" y="2931780"/>
                  <a:pt x="3888059" y="2969610"/>
                </a:cubicBezTo>
                <a:cubicBezTo>
                  <a:pt x="3881707" y="2985318"/>
                  <a:pt x="3855562" y="3046687"/>
                  <a:pt x="3856867" y="3059598"/>
                </a:cubicBezTo>
                <a:cubicBezTo>
                  <a:pt x="3873711" y="3226207"/>
                  <a:pt x="3912936" y="3128921"/>
                  <a:pt x="4044024" y="3290995"/>
                </a:cubicBezTo>
                <a:cubicBezTo>
                  <a:pt x="4054421" y="3303850"/>
                  <a:pt x="4061962" y="3318635"/>
                  <a:pt x="4075217" y="3329560"/>
                </a:cubicBezTo>
                <a:cubicBezTo>
                  <a:pt x="4093597" y="3344711"/>
                  <a:pt x="4120332" y="3352113"/>
                  <a:pt x="4137602" y="3368127"/>
                </a:cubicBezTo>
                <a:cubicBezTo>
                  <a:pt x="4162508" y="3391222"/>
                  <a:pt x="4188132" y="3415944"/>
                  <a:pt x="4199987" y="3445259"/>
                </a:cubicBezTo>
                <a:cubicBezTo>
                  <a:pt x="4237384" y="3537729"/>
                  <a:pt x="4192013" y="3422253"/>
                  <a:pt x="4231180" y="3535247"/>
                </a:cubicBezTo>
                <a:cubicBezTo>
                  <a:pt x="4235696" y="3548276"/>
                  <a:pt x="4241578" y="3560957"/>
                  <a:pt x="4246777" y="3573813"/>
                </a:cubicBezTo>
                <a:cubicBezTo>
                  <a:pt x="4236380" y="3689512"/>
                  <a:pt x="4232521" y="3805736"/>
                  <a:pt x="4215584" y="3920908"/>
                </a:cubicBezTo>
                <a:cubicBezTo>
                  <a:pt x="4211627" y="3947813"/>
                  <a:pt x="4194790" y="3972330"/>
                  <a:pt x="4184391" y="3998041"/>
                </a:cubicBezTo>
                <a:cubicBezTo>
                  <a:pt x="4162013" y="4053376"/>
                  <a:pt x="4172785" y="4023449"/>
                  <a:pt x="4153199" y="4088028"/>
                </a:cubicBezTo>
                <a:cubicBezTo>
                  <a:pt x="4163596" y="4096599"/>
                  <a:pt x="4173095" y="4105981"/>
                  <a:pt x="4184391" y="4113740"/>
                </a:cubicBezTo>
                <a:cubicBezTo>
                  <a:pt x="4204361" y="4127455"/>
                  <a:pt x="4228396" y="4137155"/>
                  <a:pt x="4246777" y="4152305"/>
                </a:cubicBezTo>
                <a:cubicBezTo>
                  <a:pt x="4275488" y="4175971"/>
                  <a:pt x="4298021" y="4204250"/>
                  <a:pt x="4324759" y="4229437"/>
                </a:cubicBezTo>
                <a:cubicBezTo>
                  <a:pt x="4334443" y="4238558"/>
                  <a:pt x="4346538" y="4245838"/>
                  <a:pt x="4355952" y="4255149"/>
                </a:cubicBezTo>
                <a:cubicBezTo>
                  <a:pt x="4372592" y="4271609"/>
                  <a:pt x="4387632" y="4289135"/>
                  <a:pt x="4402740" y="4306570"/>
                </a:cubicBezTo>
                <a:cubicBezTo>
                  <a:pt x="4413635" y="4319142"/>
                  <a:pt x="4422223" y="4333071"/>
                  <a:pt x="4433933" y="4345136"/>
                </a:cubicBezTo>
                <a:cubicBezTo>
                  <a:pt x="4443119" y="4354600"/>
                  <a:pt x="4454728" y="4362277"/>
                  <a:pt x="4465127" y="4370847"/>
                </a:cubicBezTo>
                <a:cubicBezTo>
                  <a:pt x="4480570" y="4409035"/>
                  <a:pt x="4490437" y="4455986"/>
                  <a:pt x="4527512" y="4486545"/>
                </a:cubicBezTo>
                <a:cubicBezTo>
                  <a:pt x="4540766" y="4497470"/>
                  <a:pt x="4558705" y="4503686"/>
                  <a:pt x="4574300" y="4512256"/>
                </a:cubicBezTo>
                <a:cubicBezTo>
                  <a:pt x="4579499" y="4529396"/>
                  <a:pt x="4589897" y="4546009"/>
                  <a:pt x="4589897" y="4563678"/>
                </a:cubicBezTo>
                <a:cubicBezTo>
                  <a:pt x="4589897" y="4606743"/>
                  <a:pt x="4590823" y="4651377"/>
                  <a:pt x="4574300" y="4692231"/>
                </a:cubicBezTo>
                <a:cubicBezTo>
                  <a:pt x="4568373" y="4706888"/>
                  <a:pt x="4544741" y="4711856"/>
                  <a:pt x="4527512" y="4717942"/>
                </a:cubicBezTo>
                <a:cubicBezTo>
                  <a:pt x="4444484" y="4747272"/>
                  <a:pt x="4431219" y="4707324"/>
                  <a:pt x="4340355" y="4782219"/>
                </a:cubicBezTo>
                <a:cubicBezTo>
                  <a:pt x="4266344" y="4843223"/>
                  <a:pt x="4305869" y="4825975"/>
                  <a:pt x="4231180" y="4846496"/>
                </a:cubicBezTo>
                <a:cubicBezTo>
                  <a:pt x="4181865" y="4876982"/>
                  <a:pt x="4161111" y="4886024"/>
                  <a:pt x="4122006" y="4923629"/>
                </a:cubicBezTo>
                <a:cubicBezTo>
                  <a:pt x="4105090" y="4939896"/>
                  <a:pt x="4092334" y="4958925"/>
                  <a:pt x="4075217" y="4975050"/>
                </a:cubicBezTo>
                <a:cubicBezTo>
                  <a:pt x="4030084" y="5017565"/>
                  <a:pt x="3981516" y="5052232"/>
                  <a:pt x="3919252" y="5077893"/>
                </a:cubicBezTo>
                <a:cubicBezTo>
                  <a:pt x="3900080" y="5085794"/>
                  <a:pt x="3877662" y="5086464"/>
                  <a:pt x="3856867" y="5090748"/>
                </a:cubicBezTo>
                <a:cubicBezTo>
                  <a:pt x="3836071" y="5103604"/>
                  <a:pt x="3817051" y="5118685"/>
                  <a:pt x="3794481" y="5129315"/>
                </a:cubicBezTo>
                <a:cubicBezTo>
                  <a:pt x="3780207" y="5136038"/>
                  <a:pt x="3761966" y="5135446"/>
                  <a:pt x="3747692" y="5142170"/>
                </a:cubicBezTo>
                <a:cubicBezTo>
                  <a:pt x="3725122" y="5152800"/>
                  <a:pt x="3706102" y="5167881"/>
                  <a:pt x="3685307" y="5180736"/>
                </a:cubicBezTo>
                <a:cubicBezTo>
                  <a:pt x="3654114" y="5176451"/>
                  <a:pt x="3617462" y="5183031"/>
                  <a:pt x="3591729" y="5167881"/>
                </a:cubicBezTo>
                <a:cubicBezTo>
                  <a:pt x="3574287" y="5157611"/>
                  <a:pt x="3579966" y="5133842"/>
                  <a:pt x="3576132" y="5116459"/>
                </a:cubicBezTo>
                <a:cubicBezTo>
                  <a:pt x="3547457" y="4986467"/>
                  <a:pt x="3576970" y="5067108"/>
                  <a:pt x="3544939" y="4987906"/>
                </a:cubicBezTo>
                <a:cubicBezTo>
                  <a:pt x="3479196" y="5001453"/>
                  <a:pt x="3473192" y="4995622"/>
                  <a:pt x="3420168" y="5039327"/>
                </a:cubicBezTo>
                <a:cubicBezTo>
                  <a:pt x="3401788" y="5054478"/>
                  <a:pt x="3391760" y="5075598"/>
                  <a:pt x="3373379" y="5090748"/>
                </a:cubicBezTo>
                <a:cubicBezTo>
                  <a:pt x="3360125" y="5101673"/>
                  <a:pt x="3340697" y="5106285"/>
                  <a:pt x="3326590" y="5116459"/>
                </a:cubicBezTo>
                <a:cubicBezTo>
                  <a:pt x="3298925" y="5136412"/>
                  <a:pt x="3277060" y="5161549"/>
                  <a:pt x="3248608" y="5180736"/>
                </a:cubicBezTo>
                <a:cubicBezTo>
                  <a:pt x="3219594" y="5200304"/>
                  <a:pt x="3183049" y="5211628"/>
                  <a:pt x="3155030" y="5232158"/>
                </a:cubicBezTo>
                <a:cubicBezTo>
                  <a:pt x="3053054" y="5306873"/>
                  <a:pt x="3161565" y="5268928"/>
                  <a:pt x="3061451" y="5296435"/>
                </a:cubicBezTo>
                <a:cubicBezTo>
                  <a:pt x="3033320" y="5319622"/>
                  <a:pt x="3013016" y="5347856"/>
                  <a:pt x="2967873" y="5347856"/>
                </a:cubicBezTo>
                <a:cubicBezTo>
                  <a:pt x="2951433" y="5347856"/>
                  <a:pt x="2936680" y="5339285"/>
                  <a:pt x="2921085" y="5335000"/>
                </a:cubicBezTo>
                <a:cubicBezTo>
                  <a:pt x="2834043" y="5263258"/>
                  <a:pt x="2968794" y="5382648"/>
                  <a:pt x="2858698" y="5219302"/>
                </a:cubicBezTo>
                <a:cubicBezTo>
                  <a:pt x="2849596" y="5205796"/>
                  <a:pt x="2827506" y="5202161"/>
                  <a:pt x="2811910" y="5193591"/>
                </a:cubicBezTo>
                <a:cubicBezTo>
                  <a:pt x="2739126" y="5202161"/>
                  <a:pt x="2665505" y="5206817"/>
                  <a:pt x="2593560" y="5219302"/>
                </a:cubicBezTo>
                <a:cubicBezTo>
                  <a:pt x="2566165" y="5224056"/>
                  <a:pt x="2541888" y="5237127"/>
                  <a:pt x="2515578" y="5245014"/>
                </a:cubicBezTo>
                <a:cubicBezTo>
                  <a:pt x="2484678" y="5254276"/>
                  <a:pt x="2453193" y="5262154"/>
                  <a:pt x="2422000" y="5270724"/>
                </a:cubicBezTo>
                <a:cubicBezTo>
                  <a:pt x="2406403" y="5275009"/>
                  <a:pt x="2391160" y="5280293"/>
                  <a:pt x="2375210" y="5283579"/>
                </a:cubicBezTo>
                <a:lnTo>
                  <a:pt x="2312825" y="5296435"/>
                </a:lnTo>
                <a:cubicBezTo>
                  <a:pt x="2195219" y="5264120"/>
                  <a:pt x="2335625" y="5311468"/>
                  <a:pt x="2234844" y="5245014"/>
                </a:cubicBezTo>
                <a:cubicBezTo>
                  <a:pt x="2222006" y="5236548"/>
                  <a:pt x="2204394" y="5233654"/>
                  <a:pt x="2188054" y="5232158"/>
                </a:cubicBezTo>
                <a:cubicBezTo>
                  <a:pt x="2110377" y="5225044"/>
                  <a:pt x="2032091" y="5223587"/>
                  <a:pt x="1954109" y="5219302"/>
                </a:cubicBezTo>
                <a:cubicBezTo>
                  <a:pt x="1943712" y="5163596"/>
                  <a:pt x="1969122" y="5093730"/>
                  <a:pt x="1922916" y="5052182"/>
                </a:cubicBezTo>
                <a:cubicBezTo>
                  <a:pt x="1915329" y="5045359"/>
                  <a:pt x="1718681" y="5073811"/>
                  <a:pt x="1688970" y="5077893"/>
                </a:cubicBezTo>
                <a:cubicBezTo>
                  <a:pt x="1668174" y="5086464"/>
                  <a:pt x="1648940" y="5098339"/>
                  <a:pt x="1626584" y="5103604"/>
                </a:cubicBezTo>
                <a:cubicBezTo>
                  <a:pt x="1575607" y="5115610"/>
                  <a:pt x="1470621" y="5129315"/>
                  <a:pt x="1470621" y="5129315"/>
                </a:cubicBezTo>
                <a:cubicBezTo>
                  <a:pt x="1449826" y="5137885"/>
                  <a:pt x="1430890" y="5150717"/>
                  <a:pt x="1408236" y="5155026"/>
                </a:cubicBezTo>
                <a:cubicBezTo>
                  <a:pt x="1259920" y="5183237"/>
                  <a:pt x="1006750" y="5158913"/>
                  <a:pt x="893555" y="5155026"/>
                </a:cubicBezTo>
                <a:cubicBezTo>
                  <a:pt x="884743" y="5142920"/>
                  <a:pt x="831169" y="5079857"/>
                  <a:pt x="831169" y="5052182"/>
                </a:cubicBezTo>
                <a:cubicBezTo>
                  <a:pt x="831169" y="5016489"/>
                  <a:pt x="816914" y="4864536"/>
                  <a:pt x="877958" y="4807930"/>
                </a:cubicBezTo>
                <a:cubicBezTo>
                  <a:pt x="924821" y="4764475"/>
                  <a:pt x="1102198" y="4667149"/>
                  <a:pt x="1143096" y="4653665"/>
                </a:cubicBezTo>
                <a:cubicBezTo>
                  <a:pt x="1169090" y="4645095"/>
                  <a:pt x="1196038" y="4638274"/>
                  <a:pt x="1221078" y="4627954"/>
                </a:cubicBezTo>
                <a:cubicBezTo>
                  <a:pt x="1237844" y="4621044"/>
                  <a:pt x="1251103" y="4609154"/>
                  <a:pt x="1267868" y="4602244"/>
                </a:cubicBezTo>
                <a:cubicBezTo>
                  <a:pt x="1303281" y="4587649"/>
                  <a:pt x="1342285" y="4579305"/>
                  <a:pt x="1377043" y="4563678"/>
                </a:cubicBezTo>
                <a:cubicBezTo>
                  <a:pt x="1399863" y="4553418"/>
                  <a:pt x="1418276" y="4537565"/>
                  <a:pt x="1439428" y="4525112"/>
                </a:cubicBezTo>
                <a:cubicBezTo>
                  <a:pt x="1454681" y="4516131"/>
                  <a:pt x="1470621" y="4507971"/>
                  <a:pt x="1486217" y="4499401"/>
                </a:cubicBezTo>
                <a:cubicBezTo>
                  <a:pt x="1515196" y="4463571"/>
                  <a:pt x="1545010" y="4446405"/>
                  <a:pt x="1501814" y="4396558"/>
                </a:cubicBezTo>
                <a:cubicBezTo>
                  <a:pt x="1488301" y="4380964"/>
                  <a:pt x="1459615" y="4380355"/>
                  <a:pt x="1439428" y="4370847"/>
                </a:cubicBezTo>
                <a:cubicBezTo>
                  <a:pt x="1420702" y="4362027"/>
                  <a:pt x="1408862" y="4355950"/>
                  <a:pt x="1401777" y="4351877"/>
                </a:cubicBezTo>
                <a:lnTo>
                  <a:pt x="1400615" y="4350990"/>
                </a:lnTo>
                <a:lnTo>
                  <a:pt x="1400829" y="4351028"/>
                </a:lnTo>
                <a:cubicBezTo>
                  <a:pt x="1426872" y="4354718"/>
                  <a:pt x="1393691" y="4342092"/>
                  <a:pt x="1392659" y="4344923"/>
                </a:cubicBezTo>
                <a:lnTo>
                  <a:pt x="1400615" y="4350990"/>
                </a:lnTo>
                <a:lnTo>
                  <a:pt x="1385776" y="4348355"/>
                </a:lnTo>
                <a:cubicBezTo>
                  <a:pt x="1360160" y="4343213"/>
                  <a:pt x="1310944" y="4331260"/>
                  <a:pt x="1221078" y="4306570"/>
                </a:cubicBezTo>
                <a:cubicBezTo>
                  <a:pt x="1154093" y="4288166"/>
                  <a:pt x="1150346" y="4282513"/>
                  <a:pt x="1157907" y="4280997"/>
                </a:cubicBezTo>
                <a:lnTo>
                  <a:pt x="1167123" y="4280550"/>
                </a:lnTo>
                <a:lnTo>
                  <a:pt x="1172717" y="4280927"/>
                </a:lnTo>
                <a:cubicBezTo>
                  <a:pt x="1172865" y="4280871"/>
                  <a:pt x="1170422" y="4280635"/>
                  <a:pt x="1167313" y="4280541"/>
                </a:cubicBezTo>
                <a:lnTo>
                  <a:pt x="1167123" y="4280550"/>
                </a:lnTo>
                <a:lnTo>
                  <a:pt x="1162580" y="4280243"/>
                </a:lnTo>
                <a:cubicBezTo>
                  <a:pt x="1148076" y="4279004"/>
                  <a:pt x="1115518" y="4275776"/>
                  <a:pt x="1049518" y="4268004"/>
                </a:cubicBezTo>
                <a:cubicBezTo>
                  <a:pt x="1018326" y="4259434"/>
                  <a:pt x="987662" y="4249424"/>
                  <a:pt x="955940" y="4242293"/>
                </a:cubicBezTo>
                <a:cubicBezTo>
                  <a:pt x="930365" y="4236544"/>
                  <a:pt x="903107" y="4236347"/>
                  <a:pt x="877958" y="4229437"/>
                </a:cubicBezTo>
                <a:cubicBezTo>
                  <a:pt x="855902" y="4223377"/>
                  <a:pt x="836819" y="4211510"/>
                  <a:pt x="815573" y="4203727"/>
                </a:cubicBezTo>
                <a:cubicBezTo>
                  <a:pt x="740369" y="4176177"/>
                  <a:pt x="742398" y="4183952"/>
                  <a:pt x="675205" y="4152305"/>
                </a:cubicBezTo>
                <a:cubicBezTo>
                  <a:pt x="658931" y="4144640"/>
                  <a:pt x="645545" y="4132870"/>
                  <a:pt x="628416" y="4126594"/>
                </a:cubicBezTo>
                <a:cubicBezTo>
                  <a:pt x="598370" y="4115588"/>
                  <a:pt x="534838" y="4100884"/>
                  <a:pt x="534838" y="4100884"/>
                </a:cubicBezTo>
                <a:cubicBezTo>
                  <a:pt x="524441" y="4088028"/>
                  <a:pt x="511258" y="4076436"/>
                  <a:pt x="503645" y="4062317"/>
                </a:cubicBezTo>
                <a:cubicBezTo>
                  <a:pt x="490292" y="4037552"/>
                  <a:pt x="472453" y="3985185"/>
                  <a:pt x="472453" y="3985185"/>
                </a:cubicBezTo>
                <a:cubicBezTo>
                  <a:pt x="479344" y="3911334"/>
                  <a:pt x="443500" y="3821324"/>
                  <a:pt x="534838" y="3779499"/>
                </a:cubicBezTo>
                <a:cubicBezTo>
                  <a:pt x="563580" y="3766337"/>
                  <a:pt x="599007" y="3765908"/>
                  <a:pt x="628416" y="3753788"/>
                </a:cubicBezTo>
                <a:cubicBezTo>
                  <a:pt x="661948" y="3739969"/>
                  <a:pt x="721995" y="3702367"/>
                  <a:pt x="721995" y="3702367"/>
                </a:cubicBezTo>
                <a:cubicBezTo>
                  <a:pt x="761794" y="3653160"/>
                  <a:pt x="778951" y="3650519"/>
                  <a:pt x="737591" y="3573813"/>
                </a:cubicBezTo>
                <a:cubicBezTo>
                  <a:pt x="729977" y="3559695"/>
                  <a:pt x="706398" y="3556673"/>
                  <a:pt x="690802" y="3548103"/>
                </a:cubicBezTo>
                <a:cubicBezTo>
                  <a:pt x="685604" y="3535247"/>
                  <a:pt x="675205" y="3523087"/>
                  <a:pt x="675205" y="3509536"/>
                </a:cubicBezTo>
                <a:cubicBezTo>
                  <a:pt x="675205" y="3431709"/>
                  <a:pt x="686306" y="3426960"/>
                  <a:pt x="721995" y="3368127"/>
                </a:cubicBezTo>
                <a:cubicBezTo>
                  <a:pt x="711598" y="3312421"/>
                  <a:pt x="708421" y="3255466"/>
                  <a:pt x="690802" y="3201007"/>
                </a:cubicBezTo>
                <a:cubicBezTo>
                  <a:pt x="685893" y="3185833"/>
                  <a:pt x="621442" y="3154662"/>
                  <a:pt x="612820" y="3149586"/>
                </a:cubicBezTo>
                <a:cubicBezTo>
                  <a:pt x="591668" y="3137132"/>
                  <a:pt x="568816" y="3126170"/>
                  <a:pt x="550435" y="3111019"/>
                </a:cubicBezTo>
                <a:cubicBezTo>
                  <a:pt x="537180" y="3100094"/>
                  <a:pt x="530952" y="3084517"/>
                  <a:pt x="519242" y="3072453"/>
                </a:cubicBezTo>
                <a:cubicBezTo>
                  <a:pt x="493846" y="3046286"/>
                  <a:pt x="475997" y="3040120"/>
                  <a:pt x="441260" y="3021031"/>
                </a:cubicBezTo>
                <a:cubicBezTo>
                  <a:pt x="430863" y="3003890"/>
                  <a:pt x="421602" y="2986249"/>
                  <a:pt x="410067" y="2969610"/>
                </a:cubicBezTo>
                <a:cubicBezTo>
                  <a:pt x="400768" y="2956195"/>
                  <a:pt x="372946" y="2945701"/>
                  <a:pt x="378874" y="2931043"/>
                </a:cubicBezTo>
                <a:cubicBezTo>
                  <a:pt x="385341" y="2915055"/>
                  <a:pt x="484663" y="2871581"/>
                  <a:pt x="503645" y="2866767"/>
                </a:cubicBezTo>
                <a:cubicBezTo>
                  <a:pt x="549456" y="2855149"/>
                  <a:pt x="597310" y="2849940"/>
                  <a:pt x="644013" y="2841056"/>
                </a:cubicBezTo>
                <a:cubicBezTo>
                  <a:pt x="664899" y="2837083"/>
                  <a:pt x="686063" y="2833787"/>
                  <a:pt x="706398" y="2828201"/>
                </a:cubicBezTo>
                <a:cubicBezTo>
                  <a:pt x="732957" y="2820903"/>
                  <a:pt x="757821" y="2809788"/>
                  <a:pt x="784380" y="2802490"/>
                </a:cubicBezTo>
                <a:cubicBezTo>
                  <a:pt x="804715" y="2796903"/>
                  <a:pt x="826979" y="2796430"/>
                  <a:pt x="846766" y="2789634"/>
                </a:cubicBezTo>
                <a:cubicBezTo>
                  <a:pt x="1062670" y="2715483"/>
                  <a:pt x="893252" y="2754343"/>
                  <a:pt x="1033923" y="2725358"/>
                </a:cubicBezTo>
                <a:cubicBezTo>
                  <a:pt x="1023524" y="2708217"/>
                  <a:pt x="1020885" y="2685907"/>
                  <a:pt x="1002729" y="2673936"/>
                </a:cubicBezTo>
                <a:cubicBezTo>
                  <a:pt x="966419" y="2649993"/>
                  <a:pt x="918123" y="2641826"/>
                  <a:pt x="877958" y="2622514"/>
                </a:cubicBezTo>
                <a:cubicBezTo>
                  <a:pt x="855506" y="2611718"/>
                  <a:pt x="838296" y="2594354"/>
                  <a:pt x="815573" y="2583949"/>
                </a:cubicBezTo>
                <a:cubicBezTo>
                  <a:pt x="791100" y="2572742"/>
                  <a:pt x="762631" y="2568558"/>
                  <a:pt x="737591" y="2558238"/>
                </a:cubicBezTo>
                <a:cubicBezTo>
                  <a:pt x="720825" y="2551328"/>
                  <a:pt x="707931" y="2538802"/>
                  <a:pt x="690802" y="2532526"/>
                </a:cubicBezTo>
                <a:cubicBezTo>
                  <a:pt x="660756" y="2521519"/>
                  <a:pt x="597223" y="2506816"/>
                  <a:pt x="597223" y="2506816"/>
                </a:cubicBezTo>
                <a:cubicBezTo>
                  <a:pt x="576428" y="2493961"/>
                  <a:pt x="555990" y="2480703"/>
                  <a:pt x="534838" y="2468250"/>
                </a:cubicBezTo>
                <a:cubicBezTo>
                  <a:pt x="494937" y="2444758"/>
                  <a:pt x="471603" y="2438987"/>
                  <a:pt x="441260" y="2403973"/>
                </a:cubicBezTo>
                <a:cubicBezTo>
                  <a:pt x="427747" y="2388379"/>
                  <a:pt x="418701" y="2370345"/>
                  <a:pt x="410067" y="2352552"/>
                </a:cubicBezTo>
                <a:cubicBezTo>
                  <a:pt x="397855" y="2327388"/>
                  <a:pt x="378874" y="2275420"/>
                  <a:pt x="378874" y="2275420"/>
                </a:cubicBezTo>
                <a:cubicBezTo>
                  <a:pt x="415266" y="2271135"/>
                  <a:pt x="453737" y="2273442"/>
                  <a:pt x="488048" y="2262564"/>
                </a:cubicBezTo>
                <a:cubicBezTo>
                  <a:pt x="523039" y="2251471"/>
                  <a:pt x="581627" y="2211142"/>
                  <a:pt x="581627" y="2211142"/>
                </a:cubicBezTo>
                <a:cubicBezTo>
                  <a:pt x="586826" y="2198287"/>
                  <a:pt x="597223" y="2186127"/>
                  <a:pt x="597223" y="2172576"/>
                </a:cubicBezTo>
                <a:cubicBezTo>
                  <a:pt x="597223" y="2120976"/>
                  <a:pt x="593164" y="2069028"/>
                  <a:pt x="581627" y="2018312"/>
                </a:cubicBezTo>
                <a:cubicBezTo>
                  <a:pt x="575926" y="1993244"/>
                  <a:pt x="522889" y="1931330"/>
                  <a:pt x="503645" y="1915468"/>
                </a:cubicBezTo>
                <a:cubicBezTo>
                  <a:pt x="490391" y="1904543"/>
                  <a:pt x="472453" y="1898327"/>
                  <a:pt x="456856" y="1889757"/>
                </a:cubicBezTo>
                <a:cubicBezTo>
                  <a:pt x="441260" y="1868332"/>
                  <a:pt x="428678" y="1845203"/>
                  <a:pt x="410067" y="1825480"/>
                </a:cubicBezTo>
                <a:cubicBezTo>
                  <a:pt x="369338" y="1782317"/>
                  <a:pt x="349900" y="1775277"/>
                  <a:pt x="300892" y="1748348"/>
                </a:cubicBezTo>
                <a:cubicBezTo>
                  <a:pt x="249020" y="1662836"/>
                  <a:pt x="293773" y="1728947"/>
                  <a:pt x="222910" y="1645506"/>
                </a:cubicBezTo>
                <a:cubicBezTo>
                  <a:pt x="140608" y="1548596"/>
                  <a:pt x="191645" y="1594026"/>
                  <a:pt x="129332" y="1542662"/>
                </a:cubicBezTo>
                <a:cubicBezTo>
                  <a:pt x="124134" y="1525521"/>
                  <a:pt x="119624" y="1508229"/>
                  <a:pt x="113735" y="1491241"/>
                </a:cubicBezTo>
                <a:cubicBezTo>
                  <a:pt x="98282" y="1446661"/>
                  <a:pt x="88924" y="1438215"/>
                  <a:pt x="66947" y="1388398"/>
                </a:cubicBezTo>
                <a:cubicBezTo>
                  <a:pt x="55710" y="1362928"/>
                  <a:pt x="46151" y="1336976"/>
                  <a:pt x="35754" y="1311266"/>
                </a:cubicBezTo>
                <a:lnTo>
                  <a:pt x="20157" y="1272699"/>
                </a:lnTo>
                <a:cubicBezTo>
                  <a:pt x="14959" y="1259843"/>
                  <a:pt x="-10143" y="1228073"/>
                  <a:pt x="4561" y="1234133"/>
                </a:cubicBezTo>
                <a:lnTo>
                  <a:pt x="66947" y="1259843"/>
                </a:lnTo>
                <a:cubicBezTo>
                  <a:pt x="233307" y="1431249"/>
                  <a:pt x="20157" y="1221277"/>
                  <a:pt x="207314" y="1375542"/>
                </a:cubicBezTo>
                <a:cubicBezTo>
                  <a:pt x="220569" y="1386467"/>
                  <a:pt x="225253" y="1403184"/>
                  <a:pt x="238507" y="1414108"/>
                </a:cubicBezTo>
                <a:cubicBezTo>
                  <a:pt x="256888" y="1429259"/>
                  <a:pt x="281156" y="1438732"/>
                  <a:pt x="300892" y="1452675"/>
                </a:cubicBezTo>
                <a:cubicBezTo>
                  <a:pt x="356199" y="1491749"/>
                  <a:pt x="341660" y="1497587"/>
                  <a:pt x="410067" y="1529807"/>
                </a:cubicBezTo>
                <a:cubicBezTo>
                  <a:pt x="424341" y="1536529"/>
                  <a:pt x="441260" y="1538377"/>
                  <a:pt x="456856" y="1542662"/>
                </a:cubicBezTo>
                <a:cubicBezTo>
                  <a:pt x="522220" y="1623478"/>
                  <a:pt x="443697" y="1540212"/>
                  <a:pt x="581627" y="1619795"/>
                </a:cubicBezTo>
                <a:cubicBezTo>
                  <a:pt x="716190" y="1697433"/>
                  <a:pt x="582263" y="1654252"/>
                  <a:pt x="690802" y="1684071"/>
                </a:cubicBezTo>
                <a:cubicBezTo>
                  <a:pt x="863833" y="1493907"/>
                  <a:pt x="725473" y="1666671"/>
                  <a:pt x="753188" y="1118434"/>
                </a:cubicBezTo>
                <a:cubicBezTo>
                  <a:pt x="754604" y="1090430"/>
                  <a:pt x="767229" y="1001868"/>
                  <a:pt x="784380" y="964170"/>
                </a:cubicBezTo>
                <a:cubicBezTo>
                  <a:pt x="792544" y="946227"/>
                  <a:pt x="805952" y="930195"/>
                  <a:pt x="815573" y="912749"/>
                </a:cubicBezTo>
                <a:cubicBezTo>
                  <a:pt x="831957" y="883039"/>
                  <a:pt x="845770" y="852392"/>
                  <a:pt x="862362" y="822761"/>
                </a:cubicBezTo>
                <a:cubicBezTo>
                  <a:pt x="876977" y="796661"/>
                  <a:pt x="894720" y="771798"/>
                  <a:pt x="909151" y="745629"/>
                </a:cubicBezTo>
                <a:cubicBezTo>
                  <a:pt x="921482" y="723268"/>
                  <a:pt x="929855" y="707590"/>
                  <a:pt x="935359" y="696862"/>
                </a:cubicBezTo>
                <a:lnTo>
                  <a:pt x="938178" y="690884"/>
                </a:lnTo>
                <a:lnTo>
                  <a:pt x="938868" y="690336"/>
                </a:lnTo>
                <a:cubicBezTo>
                  <a:pt x="946946" y="681146"/>
                  <a:pt x="965329" y="657066"/>
                  <a:pt x="1002729" y="604219"/>
                </a:cubicBezTo>
                <a:cubicBezTo>
                  <a:pt x="1020301" y="579389"/>
                  <a:pt x="1030795" y="551338"/>
                  <a:pt x="1049518" y="527086"/>
                </a:cubicBezTo>
                <a:cubicBezTo>
                  <a:pt x="1067390" y="503938"/>
                  <a:pt x="1092324" y="485001"/>
                  <a:pt x="1111904" y="462810"/>
                </a:cubicBezTo>
                <a:cubicBezTo>
                  <a:pt x="1137244" y="434090"/>
                  <a:pt x="1187479" y="364469"/>
                  <a:pt x="1221078" y="334256"/>
                </a:cubicBezTo>
                <a:close/>
                <a:moveTo>
                  <a:pt x="1595900" y="695"/>
                </a:moveTo>
                <a:cubicBezTo>
                  <a:pt x="1594738" y="3429"/>
                  <a:pt x="1577811" y="14508"/>
                  <a:pt x="1548603" y="38582"/>
                </a:cubicBezTo>
                <a:cubicBezTo>
                  <a:pt x="1409019" y="153635"/>
                  <a:pt x="1493410" y="73989"/>
                  <a:pt x="1423831" y="154281"/>
                </a:cubicBezTo>
                <a:cubicBezTo>
                  <a:pt x="1408723" y="171716"/>
                  <a:pt x="1392639" y="188562"/>
                  <a:pt x="1377043" y="205702"/>
                </a:cubicBezTo>
                <a:cubicBezTo>
                  <a:pt x="1368221" y="215399"/>
                  <a:pt x="1356248" y="222843"/>
                  <a:pt x="1345849" y="231413"/>
                </a:cubicBezTo>
                <a:lnTo>
                  <a:pt x="1259240" y="302801"/>
                </a:lnTo>
                <a:lnTo>
                  <a:pt x="1267868" y="282834"/>
                </a:lnTo>
                <a:cubicBezTo>
                  <a:pt x="1281425" y="260486"/>
                  <a:pt x="1297842" y="239347"/>
                  <a:pt x="1314657" y="218557"/>
                </a:cubicBezTo>
                <a:cubicBezTo>
                  <a:pt x="1416598" y="92518"/>
                  <a:pt x="1308157" y="223916"/>
                  <a:pt x="1408236" y="141425"/>
                </a:cubicBezTo>
                <a:cubicBezTo>
                  <a:pt x="1426617" y="126275"/>
                  <a:pt x="1439428" y="107145"/>
                  <a:pt x="1455024" y="90004"/>
                </a:cubicBezTo>
                <a:cubicBezTo>
                  <a:pt x="1481492" y="60916"/>
                  <a:pt x="1517411" y="38582"/>
                  <a:pt x="1548603" y="12872"/>
                </a:cubicBezTo>
                <a:cubicBezTo>
                  <a:pt x="1582459" y="3569"/>
                  <a:pt x="1597062" y="-2040"/>
                  <a:pt x="1595900" y="6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77923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5BB515-96DF-4DD1-94C6-F46294FAD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9626" y="2045227"/>
            <a:ext cx="2110888" cy="2414622"/>
          </a:xfrm>
          <a:custGeom>
            <a:avLst/>
            <a:gdLst>
              <a:gd name="connsiteX0" fmla="*/ 1129609 w 2110888"/>
              <a:gd name="connsiteY0" fmla="*/ 0 h 2414622"/>
              <a:gd name="connsiteX1" fmla="*/ 1227314 w 2110888"/>
              <a:gd name="connsiteY1" fmla="*/ 2043 h 2414622"/>
              <a:gd name="connsiteX2" fmla="*/ 1771313 w 2110888"/>
              <a:gd name="connsiteY2" fmla="*/ 135206 h 2414622"/>
              <a:gd name="connsiteX3" fmla="*/ 2066363 w 2110888"/>
              <a:gd name="connsiteY3" fmla="*/ 440693 h 2414622"/>
              <a:gd name="connsiteX4" fmla="*/ 2103244 w 2110888"/>
              <a:gd name="connsiteY4" fmla="*/ 754015 h 2414622"/>
              <a:gd name="connsiteX5" fmla="*/ 2001821 w 2110888"/>
              <a:gd name="connsiteY5" fmla="*/ 1036006 h 2414622"/>
              <a:gd name="connsiteX6" fmla="*/ 1918838 w 2110888"/>
              <a:gd name="connsiteY6" fmla="*/ 1161335 h 2414622"/>
              <a:gd name="connsiteX7" fmla="*/ 1909618 w 2110888"/>
              <a:gd name="connsiteY7" fmla="*/ 1310162 h 2414622"/>
              <a:gd name="connsiteX8" fmla="*/ 1900397 w 2110888"/>
              <a:gd name="connsiteY8" fmla="*/ 1435491 h 2414622"/>
              <a:gd name="connsiteX9" fmla="*/ 1835854 w 2110888"/>
              <a:gd name="connsiteY9" fmla="*/ 1545154 h 2414622"/>
              <a:gd name="connsiteX10" fmla="*/ 1706771 w 2110888"/>
              <a:gd name="connsiteY10" fmla="*/ 1592152 h 2414622"/>
              <a:gd name="connsiteX11" fmla="*/ 1701316 w 2110888"/>
              <a:gd name="connsiteY11" fmla="*/ 1605965 h 2414622"/>
              <a:gd name="connsiteX12" fmla="*/ 1660593 w 2110888"/>
              <a:gd name="connsiteY12" fmla="*/ 1625346 h 2414622"/>
              <a:gd name="connsiteX13" fmla="*/ 1627619 w 2110888"/>
              <a:gd name="connsiteY13" fmla="*/ 1669860 h 2414622"/>
              <a:gd name="connsiteX14" fmla="*/ 1629483 w 2110888"/>
              <a:gd name="connsiteY14" fmla="*/ 1722430 h 2414622"/>
              <a:gd name="connsiteX15" fmla="*/ 1637617 w 2110888"/>
              <a:gd name="connsiteY15" fmla="*/ 1734261 h 2414622"/>
              <a:gd name="connsiteX16" fmla="*/ 1637617 w 2110888"/>
              <a:gd name="connsiteY16" fmla="*/ 1764167 h 2414622"/>
              <a:gd name="connsiteX17" fmla="*/ 1633008 w 2110888"/>
              <a:gd name="connsiteY17" fmla="*/ 1772312 h 2414622"/>
              <a:gd name="connsiteX18" fmla="*/ 1633008 w 2110888"/>
              <a:gd name="connsiteY18" fmla="*/ 1829591 h 2414622"/>
              <a:gd name="connsiteX19" fmla="*/ 1637617 w 2110888"/>
              <a:gd name="connsiteY19" fmla="*/ 1859692 h 2414622"/>
              <a:gd name="connsiteX20" fmla="*/ 1637617 w 2110888"/>
              <a:gd name="connsiteY20" fmla="*/ 1889600 h 2414622"/>
              <a:gd name="connsiteX21" fmla="*/ 1637618 w 2110888"/>
              <a:gd name="connsiteY21" fmla="*/ 1889600 h 2414622"/>
              <a:gd name="connsiteX22" fmla="*/ 1637618 w 2110888"/>
              <a:gd name="connsiteY22" fmla="*/ 1859692 h 2414622"/>
              <a:gd name="connsiteX23" fmla="*/ 1642198 w 2110888"/>
              <a:gd name="connsiteY23" fmla="*/ 1889600 h 2414622"/>
              <a:gd name="connsiteX24" fmla="*/ 1642197 w 2110888"/>
              <a:gd name="connsiteY24" fmla="*/ 1889600 h 2414622"/>
              <a:gd name="connsiteX25" fmla="*/ 1642229 w 2110888"/>
              <a:gd name="connsiteY25" fmla="*/ 1889808 h 2414622"/>
              <a:gd name="connsiteX26" fmla="*/ 1642229 w 2110888"/>
              <a:gd name="connsiteY26" fmla="*/ 2007303 h 2414622"/>
              <a:gd name="connsiteX27" fmla="*/ 1623788 w 2110888"/>
              <a:gd name="connsiteY27" fmla="*/ 2140465 h 2414622"/>
              <a:gd name="connsiteX28" fmla="*/ 1513144 w 2110888"/>
              <a:gd name="connsiteY28" fmla="*/ 2320626 h 2414622"/>
              <a:gd name="connsiteX29" fmla="*/ 1337958 w 2110888"/>
              <a:gd name="connsiteY29" fmla="*/ 2398956 h 2414622"/>
              <a:gd name="connsiteX30" fmla="*/ 1116670 w 2110888"/>
              <a:gd name="connsiteY30" fmla="*/ 2414621 h 2414622"/>
              <a:gd name="connsiteX31" fmla="*/ 1055445 w 2110888"/>
              <a:gd name="connsiteY31" fmla="*/ 2414568 h 2414622"/>
              <a:gd name="connsiteX32" fmla="*/ 1055445 w 2110888"/>
              <a:gd name="connsiteY32" fmla="*/ 2414569 h 2414622"/>
              <a:gd name="connsiteX33" fmla="*/ 994219 w 2110888"/>
              <a:gd name="connsiteY33" fmla="*/ 2414622 h 2414622"/>
              <a:gd name="connsiteX34" fmla="*/ 772931 w 2110888"/>
              <a:gd name="connsiteY34" fmla="*/ 2398957 h 2414622"/>
              <a:gd name="connsiteX35" fmla="*/ 597745 w 2110888"/>
              <a:gd name="connsiteY35" fmla="*/ 2320627 h 2414622"/>
              <a:gd name="connsiteX36" fmla="*/ 487101 w 2110888"/>
              <a:gd name="connsiteY36" fmla="*/ 2140467 h 2414622"/>
              <a:gd name="connsiteX37" fmla="*/ 468661 w 2110888"/>
              <a:gd name="connsiteY37" fmla="*/ 2007304 h 2414622"/>
              <a:gd name="connsiteX38" fmla="*/ 468661 w 2110888"/>
              <a:gd name="connsiteY38" fmla="*/ 1889809 h 2414622"/>
              <a:gd name="connsiteX39" fmla="*/ 468692 w 2110888"/>
              <a:gd name="connsiteY39" fmla="*/ 1889601 h 2414622"/>
              <a:gd name="connsiteX40" fmla="*/ 468691 w 2110888"/>
              <a:gd name="connsiteY40" fmla="*/ 1889601 h 2414622"/>
              <a:gd name="connsiteX41" fmla="*/ 473271 w 2110888"/>
              <a:gd name="connsiteY41" fmla="*/ 1859693 h 2414622"/>
              <a:gd name="connsiteX42" fmla="*/ 473271 w 2110888"/>
              <a:gd name="connsiteY42" fmla="*/ 1889601 h 2414622"/>
              <a:gd name="connsiteX43" fmla="*/ 473272 w 2110888"/>
              <a:gd name="connsiteY43" fmla="*/ 1889601 h 2414622"/>
              <a:gd name="connsiteX44" fmla="*/ 473272 w 2110888"/>
              <a:gd name="connsiteY44" fmla="*/ 1859693 h 2414622"/>
              <a:gd name="connsiteX45" fmla="*/ 477881 w 2110888"/>
              <a:gd name="connsiteY45" fmla="*/ 1829592 h 2414622"/>
              <a:gd name="connsiteX46" fmla="*/ 477881 w 2110888"/>
              <a:gd name="connsiteY46" fmla="*/ 1772313 h 2414622"/>
              <a:gd name="connsiteX47" fmla="*/ 473272 w 2110888"/>
              <a:gd name="connsiteY47" fmla="*/ 1764168 h 2414622"/>
              <a:gd name="connsiteX48" fmla="*/ 473272 w 2110888"/>
              <a:gd name="connsiteY48" fmla="*/ 1734262 h 2414622"/>
              <a:gd name="connsiteX49" fmla="*/ 481406 w 2110888"/>
              <a:gd name="connsiteY49" fmla="*/ 1722431 h 2414622"/>
              <a:gd name="connsiteX50" fmla="*/ 483270 w 2110888"/>
              <a:gd name="connsiteY50" fmla="*/ 1669861 h 2414622"/>
              <a:gd name="connsiteX51" fmla="*/ 450296 w 2110888"/>
              <a:gd name="connsiteY51" fmla="*/ 1625347 h 2414622"/>
              <a:gd name="connsiteX52" fmla="*/ 409573 w 2110888"/>
              <a:gd name="connsiteY52" fmla="*/ 1605966 h 2414622"/>
              <a:gd name="connsiteX53" fmla="*/ 404119 w 2110888"/>
              <a:gd name="connsiteY53" fmla="*/ 1592153 h 2414622"/>
              <a:gd name="connsiteX54" fmla="*/ 275035 w 2110888"/>
              <a:gd name="connsiteY54" fmla="*/ 1545155 h 2414622"/>
              <a:gd name="connsiteX55" fmla="*/ 210492 w 2110888"/>
              <a:gd name="connsiteY55" fmla="*/ 1435492 h 2414622"/>
              <a:gd name="connsiteX56" fmla="*/ 201271 w 2110888"/>
              <a:gd name="connsiteY56" fmla="*/ 1310163 h 2414622"/>
              <a:gd name="connsiteX57" fmla="*/ 192051 w 2110888"/>
              <a:gd name="connsiteY57" fmla="*/ 1161336 h 2414622"/>
              <a:gd name="connsiteX58" fmla="*/ 109068 w 2110888"/>
              <a:gd name="connsiteY58" fmla="*/ 1036007 h 2414622"/>
              <a:gd name="connsiteX59" fmla="*/ 7645 w 2110888"/>
              <a:gd name="connsiteY59" fmla="*/ 754016 h 2414622"/>
              <a:gd name="connsiteX60" fmla="*/ 44526 w 2110888"/>
              <a:gd name="connsiteY60" fmla="*/ 440694 h 2414622"/>
              <a:gd name="connsiteX61" fmla="*/ 339576 w 2110888"/>
              <a:gd name="connsiteY61" fmla="*/ 135207 h 2414622"/>
              <a:gd name="connsiteX62" fmla="*/ 883575 w 2110888"/>
              <a:gd name="connsiteY62" fmla="*/ 2044 h 2414622"/>
              <a:gd name="connsiteX63" fmla="*/ 981280 w 2110888"/>
              <a:gd name="connsiteY63" fmla="*/ 1 h 2414622"/>
              <a:gd name="connsiteX64" fmla="*/ 1055445 w 2110888"/>
              <a:gd name="connsiteY64" fmla="*/ 460 h 2414622"/>
              <a:gd name="connsiteX65" fmla="*/ 1055445 w 2110888"/>
              <a:gd name="connsiteY65" fmla="*/ 459 h 24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0888" h="2414622">
                <a:moveTo>
                  <a:pt x="1129609" y="0"/>
                </a:moveTo>
                <a:cubicBezTo>
                  <a:pt x="1164860" y="208"/>
                  <a:pt x="1197732" y="901"/>
                  <a:pt x="1227314" y="2043"/>
                </a:cubicBezTo>
                <a:cubicBezTo>
                  <a:pt x="1463969" y="11182"/>
                  <a:pt x="1631471" y="62097"/>
                  <a:pt x="1771313" y="135206"/>
                </a:cubicBezTo>
                <a:cubicBezTo>
                  <a:pt x="1911155" y="208314"/>
                  <a:pt x="2011040" y="337559"/>
                  <a:pt x="2066363" y="440693"/>
                </a:cubicBezTo>
                <a:cubicBezTo>
                  <a:pt x="2121685" y="543829"/>
                  <a:pt x="2114001" y="654797"/>
                  <a:pt x="2103244" y="754015"/>
                </a:cubicBezTo>
                <a:cubicBezTo>
                  <a:pt x="2092487" y="853234"/>
                  <a:pt x="2032555" y="968120"/>
                  <a:pt x="2001821" y="1036006"/>
                </a:cubicBezTo>
                <a:cubicBezTo>
                  <a:pt x="1971087" y="1103892"/>
                  <a:pt x="1934204" y="1115642"/>
                  <a:pt x="1918838" y="1161335"/>
                </a:cubicBezTo>
                <a:cubicBezTo>
                  <a:pt x="1903471" y="1207027"/>
                  <a:pt x="1905006" y="1269692"/>
                  <a:pt x="1909618" y="1310162"/>
                </a:cubicBezTo>
                <a:cubicBezTo>
                  <a:pt x="1914228" y="1350632"/>
                  <a:pt x="1912691" y="1396326"/>
                  <a:pt x="1900397" y="1435491"/>
                </a:cubicBezTo>
                <a:cubicBezTo>
                  <a:pt x="1888103" y="1474657"/>
                  <a:pt x="1868126" y="1519043"/>
                  <a:pt x="1835854" y="1545154"/>
                </a:cubicBezTo>
                <a:cubicBezTo>
                  <a:pt x="1803584" y="1571264"/>
                  <a:pt x="1728285" y="1569959"/>
                  <a:pt x="1706771" y="1592152"/>
                </a:cubicBezTo>
                <a:lnTo>
                  <a:pt x="1701316" y="1605965"/>
                </a:lnTo>
                <a:lnTo>
                  <a:pt x="1660593" y="1625346"/>
                </a:lnTo>
                <a:cubicBezTo>
                  <a:pt x="1644594" y="1637672"/>
                  <a:pt x="1633136" y="1652641"/>
                  <a:pt x="1627619" y="1669860"/>
                </a:cubicBezTo>
                <a:cubicBezTo>
                  <a:pt x="1622101" y="1687078"/>
                  <a:pt x="1623047" y="1704915"/>
                  <a:pt x="1629483" y="1722430"/>
                </a:cubicBezTo>
                <a:lnTo>
                  <a:pt x="1637617" y="1734261"/>
                </a:lnTo>
                <a:lnTo>
                  <a:pt x="1637617" y="1764167"/>
                </a:lnTo>
                <a:lnTo>
                  <a:pt x="1633008" y="1772312"/>
                </a:lnTo>
                <a:cubicBezTo>
                  <a:pt x="1627630" y="1789937"/>
                  <a:pt x="1629550" y="1809519"/>
                  <a:pt x="1633008" y="1829591"/>
                </a:cubicBezTo>
                <a:lnTo>
                  <a:pt x="1637617" y="1859692"/>
                </a:lnTo>
                <a:lnTo>
                  <a:pt x="1637617" y="1889600"/>
                </a:lnTo>
                <a:lnTo>
                  <a:pt x="1637618" y="1889600"/>
                </a:lnTo>
                <a:lnTo>
                  <a:pt x="1637618" y="1859692"/>
                </a:lnTo>
                <a:lnTo>
                  <a:pt x="1642198" y="1889600"/>
                </a:lnTo>
                <a:lnTo>
                  <a:pt x="1642197" y="1889600"/>
                </a:lnTo>
                <a:lnTo>
                  <a:pt x="1642229" y="1889808"/>
                </a:lnTo>
                <a:cubicBezTo>
                  <a:pt x="1643765" y="1928972"/>
                  <a:pt x="1645302" y="1965526"/>
                  <a:pt x="1642229" y="2007303"/>
                </a:cubicBezTo>
                <a:cubicBezTo>
                  <a:pt x="1639155" y="2049079"/>
                  <a:pt x="1645302" y="2088244"/>
                  <a:pt x="1623788" y="2140465"/>
                </a:cubicBezTo>
                <a:cubicBezTo>
                  <a:pt x="1602274" y="2192685"/>
                  <a:pt x="1560782" y="2277543"/>
                  <a:pt x="1513144" y="2320626"/>
                </a:cubicBezTo>
                <a:cubicBezTo>
                  <a:pt x="1465505" y="2363707"/>
                  <a:pt x="1404037" y="2383289"/>
                  <a:pt x="1337958" y="2398956"/>
                </a:cubicBezTo>
                <a:cubicBezTo>
                  <a:pt x="1271879" y="2414622"/>
                  <a:pt x="1201190" y="2414622"/>
                  <a:pt x="1116670" y="2414621"/>
                </a:cubicBezTo>
                <a:lnTo>
                  <a:pt x="1055445" y="2414568"/>
                </a:lnTo>
                <a:lnTo>
                  <a:pt x="1055445" y="2414569"/>
                </a:lnTo>
                <a:lnTo>
                  <a:pt x="994219" y="2414622"/>
                </a:lnTo>
                <a:cubicBezTo>
                  <a:pt x="909699" y="2414623"/>
                  <a:pt x="839010" y="2414623"/>
                  <a:pt x="772931" y="2398957"/>
                </a:cubicBezTo>
                <a:cubicBezTo>
                  <a:pt x="706852" y="2383290"/>
                  <a:pt x="645385" y="2363708"/>
                  <a:pt x="597745" y="2320627"/>
                </a:cubicBezTo>
                <a:cubicBezTo>
                  <a:pt x="550107" y="2277544"/>
                  <a:pt x="508615" y="2192686"/>
                  <a:pt x="487101" y="2140467"/>
                </a:cubicBezTo>
                <a:cubicBezTo>
                  <a:pt x="465587" y="2088245"/>
                  <a:pt x="471734" y="2049080"/>
                  <a:pt x="468661" y="2007304"/>
                </a:cubicBezTo>
                <a:cubicBezTo>
                  <a:pt x="465587" y="1965528"/>
                  <a:pt x="467124" y="1928973"/>
                  <a:pt x="468661" y="1889809"/>
                </a:cubicBezTo>
                <a:lnTo>
                  <a:pt x="468692" y="1889601"/>
                </a:lnTo>
                <a:lnTo>
                  <a:pt x="468691" y="1889601"/>
                </a:lnTo>
                <a:lnTo>
                  <a:pt x="473271" y="1859693"/>
                </a:lnTo>
                <a:lnTo>
                  <a:pt x="473271" y="1889601"/>
                </a:lnTo>
                <a:lnTo>
                  <a:pt x="473272" y="1889601"/>
                </a:lnTo>
                <a:lnTo>
                  <a:pt x="473272" y="1859693"/>
                </a:lnTo>
                <a:lnTo>
                  <a:pt x="477881" y="1829592"/>
                </a:lnTo>
                <a:cubicBezTo>
                  <a:pt x="481339" y="1809520"/>
                  <a:pt x="483260" y="1789938"/>
                  <a:pt x="477881" y="1772313"/>
                </a:cubicBezTo>
                <a:lnTo>
                  <a:pt x="473272" y="1764168"/>
                </a:lnTo>
                <a:lnTo>
                  <a:pt x="473272" y="1734262"/>
                </a:lnTo>
                <a:lnTo>
                  <a:pt x="481406" y="1722431"/>
                </a:lnTo>
                <a:cubicBezTo>
                  <a:pt x="487842" y="1704916"/>
                  <a:pt x="488788" y="1687079"/>
                  <a:pt x="483270" y="1669861"/>
                </a:cubicBezTo>
                <a:cubicBezTo>
                  <a:pt x="477753" y="1652643"/>
                  <a:pt x="466295" y="1637673"/>
                  <a:pt x="450296" y="1625347"/>
                </a:cubicBezTo>
                <a:lnTo>
                  <a:pt x="409573" y="1605966"/>
                </a:lnTo>
                <a:lnTo>
                  <a:pt x="404119" y="1592153"/>
                </a:lnTo>
                <a:cubicBezTo>
                  <a:pt x="382604" y="1569960"/>
                  <a:pt x="307305" y="1571265"/>
                  <a:pt x="275035" y="1545155"/>
                </a:cubicBezTo>
                <a:cubicBezTo>
                  <a:pt x="242763" y="1519044"/>
                  <a:pt x="222787" y="1474658"/>
                  <a:pt x="210492" y="1435492"/>
                </a:cubicBezTo>
                <a:cubicBezTo>
                  <a:pt x="198198" y="1396327"/>
                  <a:pt x="196661" y="1350633"/>
                  <a:pt x="201271" y="1310163"/>
                </a:cubicBezTo>
                <a:cubicBezTo>
                  <a:pt x="205883" y="1269693"/>
                  <a:pt x="207418" y="1207028"/>
                  <a:pt x="192051" y="1161336"/>
                </a:cubicBezTo>
                <a:cubicBezTo>
                  <a:pt x="176685" y="1115643"/>
                  <a:pt x="139803" y="1103893"/>
                  <a:pt x="109068" y="1036007"/>
                </a:cubicBezTo>
                <a:cubicBezTo>
                  <a:pt x="78334" y="968121"/>
                  <a:pt x="18402" y="853235"/>
                  <a:pt x="7645" y="754016"/>
                </a:cubicBezTo>
                <a:cubicBezTo>
                  <a:pt x="-3112" y="654798"/>
                  <a:pt x="-10796" y="543831"/>
                  <a:pt x="44526" y="440694"/>
                </a:cubicBezTo>
                <a:cubicBezTo>
                  <a:pt x="99849" y="337560"/>
                  <a:pt x="199735" y="208315"/>
                  <a:pt x="339576" y="135207"/>
                </a:cubicBezTo>
                <a:cubicBezTo>
                  <a:pt x="479418" y="62098"/>
                  <a:pt x="646920" y="11183"/>
                  <a:pt x="883575" y="2044"/>
                </a:cubicBezTo>
                <a:cubicBezTo>
                  <a:pt x="913158" y="902"/>
                  <a:pt x="946029" y="209"/>
                  <a:pt x="981280" y="1"/>
                </a:cubicBezTo>
                <a:lnTo>
                  <a:pt x="1055445" y="460"/>
                </a:lnTo>
                <a:lnTo>
                  <a:pt x="1055445" y="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D86DAFC-2B9C-41AC-A24C-9D4C004F0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0556" y="2045227"/>
            <a:ext cx="2110888" cy="2414622"/>
          </a:xfrm>
          <a:custGeom>
            <a:avLst/>
            <a:gdLst>
              <a:gd name="connsiteX0" fmla="*/ 1129609 w 2110888"/>
              <a:gd name="connsiteY0" fmla="*/ 0 h 2414622"/>
              <a:gd name="connsiteX1" fmla="*/ 1227314 w 2110888"/>
              <a:gd name="connsiteY1" fmla="*/ 2043 h 2414622"/>
              <a:gd name="connsiteX2" fmla="*/ 1771313 w 2110888"/>
              <a:gd name="connsiteY2" fmla="*/ 135206 h 2414622"/>
              <a:gd name="connsiteX3" fmla="*/ 2066363 w 2110888"/>
              <a:gd name="connsiteY3" fmla="*/ 440693 h 2414622"/>
              <a:gd name="connsiteX4" fmla="*/ 2103244 w 2110888"/>
              <a:gd name="connsiteY4" fmla="*/ 754015 h 2414622"/>
              <a:gd name="connsiteX5" fmla="*/ 2001821 w 2110888"/>
              <a:gd name="connsiteY5" fmla="*/ 1036006 h 2414622"/>
              <a:gd name="connsiteX6" fmla="*/ 1918838 w 2110888"/>
              <a:gd name="connsiteY6" fmla="*/ 1161335 h 2414622"/>
              <a:gd name="connsiteX7" fmla="*/ 1909618 w 2110888"/>
              <a:gd name="connsiteY7" fmla="*/ 1310162 h 2414622"/>
              <a:gd name="connsiteX8" fmla="*/ 1900397 w 2110888"/>
              <a:gd name="connsiteY8" fmla="*/ 1435491 h 2414622"/>
              <a:gd name="connsiteX9" fmla="*/ 1835854 w 2110888"/>
              <a:gd name="connsiteY9" fmla="*/ 1545154 h 2414622"/>
              <a:gd name="connsiteX10" fmla="*/ 1706771 w 2110888"/>
              <a:gd name="connsiteY10" fmla="*/ 1592152 h 2414622"/>
              <a:gd name="connsiteX11" fmla="*/ 1701316 w 2110888"/>
              <a:gd name="connsiteY11" fmla="*/ 1605965 h 2414622"/>
              <a:gd name="connsiteX12" fmla="*/ 1660593 w 2110888"/>
              <a:gd name="connsiteY12" fmla="*/ 1625346 h 2414622"/>
              <a:gd name="connsiteX13" fmla="*/ 1627619 w 2110888"/>
              <a:gd name="connsiteY13" fmla="*/ 1669860 h 2414622"/>
              <a:gd name="connsiteX14" fmla="*/ 1629483 w 2110888"/>
              <a:gd name="connsiteY14" fmla="*/ 1722430 h 2414622"/>
              <a:gd name="connsiteX15" fmla="*/ 1637617 w 2110888"/>
              <a:gd name="connsiteY15" fmla="*/ 1734261 h 2414622"/>
              <a:gd name="connsiteX16" fmla="*/ 1637617 w 2110888"/>
              <a:gd name="connsiteY16" fmla="*/ 1764167 h 2414622"/>
              <a:gd name="connsiteX17" fmla="*/ 1633008 w 2110888"/>
              <a:gd name="connsiteY17" fmla="*/ 1772312 h 2414622"/>
              <a:gd name="connsiteX18" fmla="*/ 1633008 w 2110888"/>
              <a:gd name="connsiteY18" fmla="*/ 1829591 h 2414622"/>
              <a:gd name="connsiteX19" fmla="*/ 1637617 w 2110888"/>
              <a:gd name="connsiteY19" fmla="*/ 1859692 h 2414622"/>
              <a:gd name="connsiteX20" fmla="*/ 1637617 w 2110888"/>
              <a:gd name="connsiteY20" fmla="*/ 1889600 h 2414622"/>
              <a:gd name="connsiteX21" fmla="*/ 1637618 w 2110888"/>
              <a:gd name="connsiteY21" fmla="*/ 1889600 h 2414622"/>
              <a:gd name="connsiteX22" fmla="*/ 1637618 w 2110888"/>
              <a:gd name="connsiteY22" fmla="*/ 1859692 h 2414622"/>
              <a:gd name="connsiteX23" fmla="*/ 1642198 w 2110888"/>
              <a:gd name="connsiteY23" fmla="*/ 1889600 h 2414622"/>
              <a:gd name="connsiteX24" fmla="*/ 1642197 w 2110888"/>
              <a:gd name="connsiteY24" fmla="*/ 1889600 h 2414622"/>
              <a:gd name="connsiteX25" fmla="*/ 1642229 w 2110888"/>
              <a:gd name="connsiteY25" fmla="*/ 1889808 h 2414622"/>
              <a:gd name="connsiteX26" fmla="*/ 1642229 w 2110888"/>
              <a:gd name="connsiteY26" fmla="*/ 2007303 h 2414622"/>
              <a:gd name="connsiteX27" fmla="*/ 1623788 w 2110888"/>
              <a:gd name="connsiteY27" fmla="*/ 2140465 h 2414622"/>
              <a:gd name="connsiteX28" fmla="*/ 1513144 w 2110888"/>
              <a:gd name="connsiteY28" fmla="*/ 2320626 h 2414622"/>
              <a:gd name="connsiteX29" fmla="*/ 1337958 w 2110888"/>
              <a:gd name="connsiteY29" fmla="*/ 2398956 h 2414622"/>
              <a:gd name="connsiteX30" fmla="*/ 1116670 w 2110888"/>
              <a:gd name="connsiteY30" fmla="*/ 2414621 h 2414622"/>
              <a:gd name="connsiteX31" fmla="*/ 1055445 w 2110888"/>
              <a:gd name="connsiteY31" fmla="*/ 2414568 h 2414622"/>
              <a:gd name="connsiteX32" fmla="*/ 1055445 w 2110888"/>
              <a:gd name="connsiteY32" fmla="*/ 2414569 h 2414622"/>
              <a:gd name="connsiteX33" fmla="*/ 994219 w 2110888"/>
              <a:gd name="connsiteY33" fmla="*/ 2414622 h 2414622"/>
              <a:gd name="connsiteX34" fmla="*/ 772931 w 2110888"/>
              <a:gd name="connsiteY34" fmla="*/ 2398957 h 2414622"/>
              <a:gd name="connsiteX35" fmla="*/ 597745 w 2110888"/>
              <a:gd name="connsiteY35" fmla="*/ 2320627 h 2414622"/>
              <a:gd name="connsiteX36" fmla="*/ 487101 w 2110888"/>
              <a:gd name="connsiteY36" fmla="*/ 2140467 h 2414622"/>
              <a:gd name="connsiteX37" fmla="*/ 468661 w 2110888"/>
              <a:gd name="connsiteY37" fmla="*/ 2007304 h 2414622"/>
              <a:gd name="connsiteX38" fmla="*/ 468661 w 2110888"/>
              <a:gd name="connsiteY38" fmla="*/ 1889809 h 2414622"/>
              <a:gd name="connsiteX39" fmla="*/ 468692 w 2110888"/>
              <a:gd name="connsiteY39" fmla="*/ 1889601 h 2414622"/>
              <a:gd name="connsiteX40" fmla="*/ 468691 w 2110888"/>
              <a:gd name="connsiteY40" fmla="*/ 1889601 h 2414622"/>
              <a:gd name="connsiteX41" fmla="*/ 473271 w 2110888"/>
              <a:gd name="connsiteY41" fmla="*/ 1859693 h 2414622"/>
              <a:gd name="connsiteX42" fmla="*/ 473271 w 2110888"/>
              <a:gd name="connsiteY42" fmla="*/ 1889601 h 2414622"/>
              <a:gd name="connsiteX43" fmla="*/ 473272 w 2110888"/>
              <a:gd name="connsiteY43" fmla="*/ 1889601 h 2414622"/>
              <a:gd name="connsiteX44" fmla="*/ 473272 w 2110888"/>
              <a:gd name="connsiteY44" fmla="*/ 1859693 h 2414622"/>
              <a:gd name="connsiteX45" fmla="*/ 477881 w 2110888"/>
              <a:gd name="connsiteY45" fmla="*/ 1829592 h 2414622"/>
              <a:gd name="connsiteX46" fmla="*/ 477881 w 2110888"/>
              <a:gd name="connsiteY46" fmla="*/ 1772313 h 2414622"/>
              <a:gd name="connsiteX47" fmla="*/ 473272 w 2110888"/>
              <a:gd name="connsiteY47" fmla="*/ 1764168 h 2414622"/>
              <a:gd name="connsiteX48" fmla="*/ 473272 w 2110888"/>
              <a:gd name="connsiteY48" fmla="*/ 1734262 h 2414622"/>
              <a:gd name="connsiteX49" fmla="*/ 481406 w 2110888"/>
              <a:gd name="connsiteY49" fmla="*/ 1722431 h 2414622"/>
              <a:gd name="connsiteX50" fmla="*/ 483270 w 2110888"/>
              <a:gd name="connsiteY50" fmla="*/ 1669861 h 2414622"/>
              <a:gd name="connsiteX51" fmla="*/ 450296 w 2110888"/>
              <a:gd name="connsiteY51" fmla="*/ 1625347 h 2414622"/>
              <a:gd name="connsiteX52" fmla="*/ 409573 w 2110888"/>
              <a:gd name="connsiteY52" fmla="*/ 1605966 h 2414622"/>
              <a:gd name="connsiteX53" fmla="*/ 404119 w 2110888"/>
              <a:gd name="connsiteY53" fmla="*/ 1592153 h 2414622"/>
              <a:gd name="connsiteX54" fmla="*/ 275035 w 2110888"/>
              <a:gd name="connsiteY54" fmla="*/ 1545155 h 2414622"/>
              <a:gd name="connsiteX55" fmla="*/ 210492 w 2110888"/>
              <a:gd name="connsiteY55" fmla="*/ 1435492 h 2414622"/>
              <a:gd name="connsiteX56" fmla="*/ 201271 w 2110888"/>
              <a:gd name="connsiteY56" fmla="*/ 1310163 h 2414622"/>
              <a:gd name="connsiteX57" fmla="*/ 192051 w 2110888"/>
              <a:gd name="connsiteY57" fmla="*/ 1161336 h 2414622"/>
              <a:gd name="connsiteX58" fmla="*/ 109068 w 2110888"/>
              <a:gd name="connsiteY58" fmla="*/ 1036007 h 2414622"/>
              <a:gd name="connsiteX59" fmla="*/ 7645 w 2110888"/>
              <a:gd name="connsiteY59" fmla="*/ 754016 h 2414622"/>
              <a:gd name="connsiteX60" fmla="*/ 44526 w 2110888"/>
              <a:gd name="connsiteY60" fmla="*/ 440694 h 2414622"/>
              <a:gd name="connsiteX61" fmla="*/ 339576 w 2110888"/>
              <a:gd name="connsiteY61" fmla="*/ 135207 h 2414622"/>
              <a:gd name="connsiteX62" fmla="*/ 883575 w 2110888"/>
              <a:gd name="connsiteY62" fmla="*/ 2044 h 2414622"/>
              <a:gd name="connsiteX63" fmla="*/ 981280 w 2110888"/>
              <a:gd name="connsiteY63" fmla="*/ 1 h 2414622"/>
              <a:gd name="connsiteX64" fmla="*/ 1055445 w 2110888"/>
              <a:gd name="connsiteY64" fmla="*/ 460 h 2414622"/>
              <a:gd name="connsiteX65" fmla="*/ 1055445 w 2110888"/>
              <a:gd name="connsiteY65" fmla="*/ 459 h 24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0888" h="2414622">
                <a:moveTo>
                  <a:pt x="1129609" y="0"/>
                </a:moveTo>
                <a:cubicBezTo>
                  <a:pt x="1164860" y="208"/>
                  <a:pt x="1197732" y="901"/>
                  <a:pt x="1227314" y="2043"/>
                </a:cubicBezTo>
                <a:cubicBezTo>
                  <a:pt x="1463969" y="11182"/>
                  <a:pt x="1631471" y="62097"/>
                  <a:pt x="1771313" y="135206"/>
                </a:cubicBezTo>
                <a:cubicBezTo>
                  <a:pt x="1911155" y="208314"/>
                  <a:pt x="2011040" y="337559"/>
                  <a:pt x="2066363" y="440693"/>
                </a:cubicBezTo>
                <a:cubicBezTo>
                  <a:pt x="2121685" y="543829"/>
                  <a:pt x="2114001" y="654797"/>
                  <a:pt x="2103244" y="754015"/>
                </a:cubicBezTo>
                <a:cubicBezTo>
                  <a:pt x="2092487" y="853234"/>
                  <a:pt x="2032555" y="968120"/>
                  <a:pt x="2001821" y="1036006"/>
                </a:cubicBezTo>
                <a:cubicBezTo>
                  <a:pt x="1971087" y="1103892"/>
                  <a:pt x="1934204" y="1115642"/>
                  <a:pt x="1918838" y="1161335"/>
                </a:cubicBezTo>
                <a:cubicBezTo>
                  <a:pt x="1903471" y="1207027"/>
                  <a:pt x="1905006" y="1269692"/>
                  <a:pt x="1909618" y="1310162"/>
                </a:cubicBezTo>
                <a:cubicBezTo>
                  <a:pt x="1914228" y="1350632"/>
                  <a:pt x="1912691" y="1396326"/>
                  <a:pt x="1900397" y="1435491"/>
                </a:cubicBezTo>
                <a:cubicBezTo>
                  <a:pt x="1888103" y="1474657"/>
                  <a:pt x="1868126" y="1519043"/>
                  <a:pt x="1835854" y="1545154"/>
                </a:cubicBezTo>
                <a:cubicBezTo>
                  <a:pt x="1803584" y="1571264"/>
                  <a:pt x="1728285" y="1569959"/>
                  <a:pt x="1706771" y="1592152"/>
                </a:cubicBezTo>
                <a:lnTo>
                  <a:pt x="1701316" y="1605965"/>
                </a:lnTo>
                <a:lnTo>
                  <a:pt x="1660593" y="1625346"/>
                </a:lnTo>
                <a:cubicBezTo>
                  <a:pt x="1644594" y="1637672"/>
                  <a:pt x="1633136" y="1652641"/>
                  <a:pt x="1627619" y="1669860"/>
                </a:cubicBezTo>
                <a:cubicBezTo>
                  <a:pt x="1622101" y="1687078"/>
                  <a:pt x="1623047" y="1704915"/>
                  <a:pt x="1629483" y="1722430"/>
                </a:cubicBezTo>
                <a:lnTo>
                  <a:pt x="1637617" y="1734261"/>
                </a:lnTo>
                <a:lnTo>
                  <a:pt x="1637617" y="1764167"/>
                </a:lnTo>
                <a:lnTo>
                  <a:pt x="1633008" y="1772312"/>
                </a:lnTo>
                <a:cubicBezTo>
                  <a:pt x="1627630" y="1789937"/>
                  <a:pt x="1629550" y="1809519"/>
                  <a:pt x="1633008" y="1829591"/>
                </a:cubicBezTo>
                <a:lnTo>
                  <a:pt x="1637617" y="1859692"/>
                </a:lnTo>
                <a:lnTo>
                  <a:pt x="1637617" y="1889600"/>
                </a:lnTo>
                <a:lnTo>
                  <a:pt x="1637618" y="1889600"/>
                </a:lnTo>
                <a:lnTo>
                  <a:pt x="1637618" y="1859692"/>
                </a:lnTo>
                <a:lnTo>
                  <a:pt x="1642198" y="1889600"/>
                </a:lnTo>
                <a:lnTo>
                  <a:pt x="1642197" y="1889600"/>
                </a:lnTo>
                <a:lnTo>
                  <a:pt x="1642229" y="1889808"/>
                </a:lnTo>
                <a:cubicBezTo>
                  <a:pt x="1643765" y="1928972"/>
                  <a:pt x="1645302" y="1965526"/>
                  <a:pt x="1642229" y="2007303"/>
                </a:cubicBezTo>
                <a:cubicBezTo>
                  <a:pt x="1639155" y="2049079"/>
                  <a:pt x="1645302" y="2088244"/>
                  <a:pt x="1623788" y="2140465"/>
                </a:cubicBezTo>
                <a:cubicBezTo>
                  <a:pt x="1602274" y="2192685"/>
                  <a:pt x="1560782" y="2277543"/>
                  <a:pt x="1513144" y="2320626"/>
                </a:cubicBezTo>
                <a:cubicBezTo>
                  <a:pt x="1465505" y="2363707"/>
                  <a:pt x="1404037" y="2383289"/>
                  <a:pt x="1337958" y="2398956"/>
                </a:cubicBezTo>
                <a:cubicBezTo>
                  <a:pt x="1271879" y="2414622"/>
                  <a:pt x="1201190" y="2414622"/>
                  <a:pt x="1116670" y="2414621"/>
                </a:cubicBezTo>
                <a:lnTo>
                  <a:pt x="1055445" y="2414568"/>
                </a:lnTo>
                <a:lnTo>
                  <a:pt x="1055445" y="2414569"/>
                </a:lnTo>
                <a:lnTo>
                  <a:pt x="994219" y="2414622"/>
                </a:lnTo>
                <a:cubicBezTo>
                  <a:pt x="909699" y="2414623"/>
                  <a:pt x="839010" y="2414623"/>
                  <a:pt x="772931" y="2398957"/>
                </a:cubicBezTo>
                <a:cubicBezTo>
                  <a:pt x="706852" y="2383290"/>
                  <a:pt x="645385" y="2363708"/>
                  <a:pt x="597745" y="2320627"/>
                </a:cubicBezTo>
                <a:cubicBezTo>
                  <a:pt x="550107" y="2277544"/>
                  <a:pt x="508615" y="2192686"/>
                  <a:pt x="487101" y="2140467"/>
                </a:cubicBezTo>
                <a:cubicBezTo>
                  <a:pt x="465587" y="2088245"/>
                  <a:pt x="471734" y="2049080"/>
                  <a:pt x="468661" y="2007304"/>
                </a:cubicBezTo>
                <a:cubicBezTo>
                  <a:pt x="465587" y="1965528"/>
                  <a:pt x="467124" y="1928973"/>
                  <a:pt x="468661" y="1889809"/>
                </a:cubicBezTo>
                <a:lnTo>
                  <a:pt x="468692" y="1889601"/>
                </a:lnTo>
                <a:lnTo>
                  <a:pt x="468691" y="1889601"/>
                </a:lnTo>
                <a:lnTo>
                  <a:pt x="473271" y="1859693"/>
                </a:lnTo>
                <a:lnTo>
                  <a:pt x="473271" y="1889601"/>
                </a:lnTo>
                <a:lnTo>
                  <a:pt x="473272" y="1889601"/>
                </a:lnTo>
                <a:lnTo>
                  <a:pt x="473272" y="1859693"/>
                </a:lnTo>
                <a:lnTo>
                  <a:pt x="477881" y="1829592"/>
                </a:lnTo>
                <a:cubicBezTo>
                  <a:pt x="481339" y="1809520"/>
                  <a:pt x="483260" y="1789938"/>
                  <a:pt x="477881" y="1772313"/>
                </a:cubicBezTo>
                <a:lnTo>
                  <a:pt x="473272" y="1764168"/>
                </a:lnTo>
                <a:lnTo>
                  <a:pt x="473272" y="1734262"/>
                </a:lnTo>
                <a:lnTo>
                  <a:pt x="481406" y="1722431"/>
                </a:lnTo>
                <a:cubicBezTo>
                  <a:pt x="487842" y="1704916"/>
                  <a:pt x="488788" y="1687079"/>
                  <a:pt x="483270" y="1669861"/>
                </a:cubicBezTo>
                <a:cubicBezTo>
                  <a:pt x="477753" y="1652643"/>
                  <a:pt x="466295" y="1637673"/>
                  <a:pt x="450296" y="1625347"/>
                </a:cubicBezTo>
                <a:lnTo>
                  <a:pt x="409573" y="1605966"/>
                </a:lnTo>
                <a:lnTo>
                  <a:pt x="404119" y="1592153"/>
                </a:lnTo>
                <a:cubicBezTo>
                  <a:pt x="382604" y="1569960"/>
                  <a:pt x="307305" y="1571265"/>
                  <a:pt x="275035" y="1545155"/>
                </a:cubicBezTo>
                <a:cubicBezTo>
                  <a:pt x="242763" y="1519044"/>
                  <a:pt x="222787" y="1474658"/>
                  <a:pt x="210492" y="1435492"/>
                </a:cubicBezTo>
                <a:cubicBezTo>
                  <a:pt x="198198" y="1396327"/>
                  <a:pt x="196661" y="1350633"/>
                  <a:pt x="201271" y="1310163"/>
                </a:cubicBezTo>
                <a:cubicBezTo>
                  <a:pt x="205883" y="1269693"/>
                  <a:pt x="207418" y="1207028"/>
                  <a:pt x="192051" y="1161336"/>
                </a:cubicBezTo>
                <a:cubicBezTo>
                  <a:pt x="176685" y="1115643"/>
                  <a:pt x="139803" y="1103893"/>
                  <a:pt x="109068" y="1036007"/>
                </a:cubicBezTo>
                <a:cubicBezTo>
                  <a:pt x="78334" y="968121"/>
                  <a:pt x="18402" y="853235"/>
                  <a:pt x="7645" y="754016"/>
                </a:cubicBezTo>
                <a:cubicBezTo>
                  <a:pt x="-3112" y="654798"/>
                  <a:pt x="-10796" y="543831"/>
                  <a:pt x="44526" y="440694"/>
                </a:cubicBezTo>
                <a:cubicBezTo>
                  <a:pt x="99849" y="337560"/>
                  <a:pt x="199735" y="208315"/>
                  <a:pt x="339576" y="135207"/>
                </a:cubicBezTo>
                <a:cubicBezTo>
                  <a:pt x="479418" y="62098"/>
                  <a:pt x="646920" y="11183"/>
                  <a:pt x="883575" y="2044"/>
                </a:cubicBezTo>
                <a:cubicBezTo>
                  <a:pt x="913158" y="902"/>
                  <a:pt x="946029" y="209"/>
                  <a:pt x="981280" y="1"/>
                </a:cubicBezTo>
                <a:lnTo>
                  <a:pt x="1055445" y="460"/>
                </a:lnTo>
                <a:lnTo>
                  <a:pt x="1055445" y="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CAA055-55E4-44BD-BA7F-465A485EA5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1486" y="2045227"/>
            <a:ext cx="2110888" cy="2414622"/>
          </a:xfrm>
          <a:custGeom>
            <a:avLst/>
            <a:gdLst>
              <a:gd name="connsiteX0" fmla="*/ 1129609 w 2110888"/>
              <a:gd name="connsiteY0" fmla="*/ 0 h 2414622"/>
              <a:gd name="connsiteX1" fmla="*/ 1227314 w 2110888"/>
              <a:gd name="connsiteY1" fmla="*/ 2043 h 2414622"/>
              <a:gd name="connsiteX2" fmla="*/ 1771313 w 2110888"/>
              <a:gd name="connsiteY2" fmla="*/ 135206 h 2414622"/>
              <a:gd name="connsiteX3" fmla="*/ 2066363 w 2110888"/>
              <a:gd name="connsiteY3" fmla="*/ 440693 h 2414622"/>
              <a:gd name="connsiteX4" fmla="*/ 2103244 w 2110888"/>
              <a:gd name="connsiteY4" fmla="*/ 754015 h 2414622"/>
              <a:gd name="connsiteX5" fmla="*/ 2001821 w 2110888"/>
              <a:gd name="connsiteY5" fmla="*/ 1036006 h 2414622"/>
              <a:gd name="connsiteX6" fmla="*/ 1918838 w 2110888"/>
              <a:gd name="connsiteY6" fmla="*/ 1161335 h 2414622"/>
              <a:gd name="connsiteX7" fmla="*/ 1909618 w 2110888"/>
              <a:gd name="connsiteY7" fmla="*/ 1310162 h 2414622"/>
              <a:gd name="connsiteX8" fmla="*/ 1900397 w 2110888"/>
              <a:gd name="connsiteY8" fmla="*/ 1435491 h 2414622"/>
              <a:gd name="connsiteX9" fmla="*/ 1835854 w 2110888"/>
              <a:gd name="connsiteY9" fmla="*/ 1545154 h 2414622"/>
              <a:gd name="connsiteX10" fmla="*/ 1706771 w 2110888"/>
              <a:gd name="connsiteY10" fmla="*/ 1592152 h 2414622"/>
              <a:gd name="connsiteX11" fmla="*/ 1701316 w 2110888"/>
              <a:gd name="connsiteY11" fmla="*/ 1605965 h 2414622"/>
              <a:gd name="connsiteX12" fmla="*/ 1660593 w 2110888"/>
              <a:gd name="connsiteY12" fmla="*/ 1625346 h 2414622"/>
              <a:gd name="connsiteX13" fmla="*/ 1627619 w 2110888"/>
              <a:gd name="connsiteY13" fmla="*/ 1669860 h 2414622"/>
              <a:gd name="connsiteX14" fmla="*/ 1629483 w 2110888"/>
              <a:gd name="connsiteY14" fmla="*/ 1722430 h 2414622"/>
              <a:gd name="connsiteX15" fmla="*/ 1637617 w 2110888"/>
              <a:gd name="connsiteY15" fmla="*/ 1734261 h 2414622"/>
              <a:gd name="connsiteX16" fmla="*/ 1637617 w 2110888"/>
              <a:gd name="connsiteY16" fmla="*/ 1764167 h 2414622"/>
              <a:gd name="connsiteX17" fmla="*/ 1633008 w 2110888"/>
              <a:gd name="connsiteY17" fmla="*/ 1772312 h 2414622"/>
              <a:gd name="connsiteX18" fmla="*/ 1633008 w 2110888"/>
              <a:gd name="connsiteY18" fmla="*/ 1829591 h 2414622"/>
              <a:gd name="connsiteX19" fmla="*/ 1637617 w 2110888"/>
              <a:gd name="connsiteY19" fmla="*/ 1859692 h 2414622"/>
              <a:gd name="connsiteX20" fmla="*/ 1637617 w 2110888"/>
              <a:gd name="connsiteY20" fmla="*/ 1889600 h 2414622"/>
              <a:gd name="connsiteX21" fmla="*/ 1637618 w 2110888"/>
              <a:gd name="connsiteY21" fmla="*/ 1889600 h 2414622"/>
              <a:gd name="connsiteX22" fmla="*/ 1637618 w 2110888"/>
              <a:gd name="connsiteY22" fmla="*/ 1859692 h 2414622"/>
              <a:gd name="connsiteX23" fmla="*/ 1642198 w 2110888"/>
              <a:gd name="connsiteY23" fmla="*/ 1889600 h 2414622"/>
              <a:gd name="connsiteX24" fmla="*/ 1642197 w 2110888"/>
              <a:gd name="connsiteY24" fmla="*/ 1889600 h 2414622"/>
              <a:gd name="connsiteX25" fmla="*/ 1642229 w 2110888"/>
              <a:gd name="connsiteY25" fmla="*/ 1889808 h 2414622"/>
              <a:gd name="connsiteX26" fmla="*/ 1642229 w 2110888"/>
              <a:gd name="connsiteY26" fmla="*/ 2007303 h 2414622"/>
              <a:gd name="connsiteX27" fmla="*/ 1623788 w 2110888"/>
              <a:gd name="connsiteY27" fmla="*/ 2140465 h 2414622"/>
              <a:gd name="connsiteX28" fmla="*/ 1513144 w 2110888"/>
              <a:gd name="connsiteY28" fmla="*/ 2320626 h 2414622"/>
              <a:gd name="connsiteX29" fmla="*/ 1337958 w 2110888"/>
              <a:gd name="connsiteY29" fmla="*/ 2398956 h 2414622"/>
              <a:gd name="connsiteX30" fmla="*/ 1116670 w 2110888"/>
              <a:gd name="connsiteY30" fmla="*/ 2414621 h 2414622"/>
              <a:gd name="connsiteX31" fmla="*/ 1055445 w 2110888"/>
              <a:gd name="connsiteY31" fmla="*/ 2414568 h 2414622"/>
              <a:gd name="connsiteX32" fmla="*/ 1055445 w 2110888"/>
              <a:gd name="connsiteY32" fmla="*/ 2414569 h 2414622"/>
              <a:gd name="connsiteX33" fmla="*/ 994219 w 2110888"/>
              <a:gd name="connsiteY33" fmla="*/ 2414622 h 2414622"/>
              <a:gd name="connsiteX34" fmla="*/ 772931 w 2110888"/>
              <a:gd name="connsiteY34" fmla="*/ 2398957 h 2414622"/>
              <a:gd name="connsiteX35" fmla="*/ 597745 w 2110888"/>
              <a:gd name="connsiteY35" fmla="*/ 2320627 h 2414622"/>
              <a:gd name="connsiteX36" fmla="*/ 487101 w 2110888"/>
              <a:gd name="connsiteY36" fmla="*/ 2140467 h 2414622"/>
              <a:gd name="connsiteX37" fmla="*/ 468661 w 2110888"/>
              <a:gd name="connsiteY37" fmla="*/ 2007304 h 2414622"/>
              <a:gd name="connsiteX38" fmla="*/ 468661 w 2110888"/>
              <a:gd name="connsiteY38" fmla="*/ 1889809 h 2414622"/>
              <a:gd name="connsiteX39" fmla="*/ 468692 w 2110888"/>
              <a:gd name="connsiteY39" fmla="*/ 1889601 h 2414622"/>
              <a:gd name="connsiteX40" fmla="*/ 468691 w 2110888"/>
              <a:gd name="connsiteY40" fmla="*/ 1889601 h 2414622"/>
              <a:gd name="connsiteX41" fmla="*/ 473271 w 2110888"/>
              <a:gd name="connsiteY41" fmla="*/ 1859693 h 2414622"/>
              <a:gd name="connsiteX42" fmla="*/ 473271 w 2110888"/>
              <a:gd name="connsiteY42" fmla="*/ 1889601 h 2414622"/>
              <a:gd name="connsiteX43" fmla="*/ 473272 w 2110888"/>
              <a:gd name="connsiteY43" fmla="*/ 1889601 h 2414622"/>
              <a:gd name="connsiteX44" fmla="*/ 473272 w 2110888"/>
              <a:gd name="connsiteY44" fmla="*/ 1859693 h 2414622"/>
              <a:gd name="connsiteX45" fmla="*/ 477881 w 2110888"/>
              <a:gd name="connsiteY45" fmla="*/ 1829592 h 2414622"/>
              <a:gd name="connsiteX46" fmla="*/ 477881 w 2110888"/>
              <a:gd name="connsiteY46" fmla="*/ 1772313 h 2414622"/>
              <a:gd name="connsiteX47" fmla="*/ 473272 w 2110888"/>
              <a:gd name="connsiteY47" fmla="*/ 1764168 h 2414622"/>
              <a:gd name="connsiteX48" fmla="*/ 473272 w 2110888"/>
              <a:gd name="connsiteY48" fmla="*/ 1734262 h 2414622"/>
              <a:gd name="connsiteX49" fmla="*/ 481406 w 2110888"/>
              <a:gd name="connsiteY49" fmla="*/ 1722431 h 2414622"/>
              <a:gd name="connsiteX50" fmla="*/ 483270 w 2110888"/>
              <a:gd name="connsiteY50" fmla="*/ 1669861 h 2414622"/>
              <a:gd name="connsiteX51" fmla="*/ 450296 w 2110888"/>
              <a:gd name="connsiteY51" fmla="*/ 1625347 h 2414622"/>
              <a:gd name="connsiteX52" fmla="*/ 409573 w 2110888"/>
              <a:gd name="connsiteY52" fmla="*/ 1605966 h 2414622"/>
              <a:gd name="connsiteX53" fmla="*/ 404119 w 2110888"/>
              <a:gd name="connsiteY53" fmla="*/ 1592153 h 2414622"/>
              <a:gd name="connsiteX54" fmla="*/ 275035 w 2110888"/>
              <a:gd name="connsiteY54" fmla="*/ 1545155 h 2414622"/>
              <a:gd name="connsiteX55" fmla="*/ 210492 w 2110888"/>
              <a:gd name="connsiteY55" fmla="*/ 1435492 h 2414622"/>
              <a:gd name="connsiteX56" fmla="*/ 201271 w 2110888"/>
              <a:gd name="connsiteY56" fmla="*/ 1310163 h 2414622"/>
              <a:gd name="connsiteX57" fmla="*/ 192051 w 2110888"/>
              <a:gd name="connsiteY57" fmla="*/ 1161336 h 2414622"/>
              <a:gd name="connsiteX58" fmla="*/ 109068 w 2110888"/>
              <a:gd name="connsiteY58" fmla="*/ 1036007 h 2414622"/>
              <a:gd name="connsiteX59" fmla="*/ 7645 w 2110888"/>
              <a:gd name="connsiteY59" fmla="*/ 754016 h 2414622"/>
              <a:gd name="connsiteX60" fmla="*/ 44526 w 2110888"/>
              <a:gd name="connsiteY60" fmla="*/ 440694 h 2414622"/>
              <a:gd name="connsiteX61" fmla="*/ 339576 w 2110888"/>
              <a:gd name="connsiteY61" fmla="*/ 135207 h 2414622"/>
              <a:gd name="connsiteX62" fmla="*/ 883575 w 2110888"/>
              <a:gd name="connsiteY62" fmla="*/ 2044 h 2414622"/>
              <a:gd name="connsiteX63" fmla="*/ 981280 w 2110888"/>
              <a:gd name="connsiteY63" fmla="*/ 1 h 2414622"/>
              <a:gd name="connsiteX64" fmla="*/ 1055445 w 2110888"/>
              <a:gd name="connsiteY64" fmla="*/ 460 h 2414622"/>
              <a:gd name="connsiteX65" fmla="*/ 1055445 w 2110888"/>
              <a:gd name="connsiteY65" fmla="*/ 459 h 24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0888" h="2414622">
                <a:moveTo>
                  <a:pt x="1129609" y="0"/>
                </a:moveTo>
                <a:cubicBezTo>
                  <a:pt x="1164860" y="208"/>
                  <a:pt x="1197732" y="901"/>
                  <a:pt x="1227314" y="2043"/>
                </a:cubicBezTo>
                <a:cubicBezTo>
                  <a:pt x="1463969" y="11182"/>
                  <a:pt x="1631471" y="62097"/>
                  <a:pt x="1771313" y="135206"/>
                </a:cubicBezTo>
                <a:cubicBezTo>
                  <a:pt x="1911155" y="208314"/>
                  <a:pt x="2011040" y="337559"/>
                  <a:pt x="2066363" y="440693"/>
                </a:cubicBezTo>
                <a:cubicBezTo>
                  <a:pt x="2121685" y="543829"/>
                  <a:pt x="2114001" y="654797"/>
                  <a:pt x="2103244" y="754015"/>
                </a:cubicBezTo>
                <a:cubicBezTo>
                  <a:pt x="2092487" y="853234"/>
                  <a:pt x="2032555" y="968120"/>
                  <a:pt x="2001821" y="1036006"/>
                </a:cubicBezTo>
                <a:cubicBezTo>
                  <a:pt x="1971087" y="1103892"/>
                  <a:pt x="1934204" y="1115642"/>
                  <a:pt x="1918838" y="1161335"/>
                </a:cubicBezTo>
                <a:cubicBezTo>
                  <a:pt x="1903471" y="1207027"/>
                  <a:pt x="1905006" y="1269692"/>
                  <a:pt x="1909618" y="1310162"/>
                </a:cubicBezTo>
                <a:cubicBezTo>
                  <a:pt x="1914228" y="1350632"/>
                  <a:pt x="1912691" y="1396326"/>
                  <a:pt x="1900397" y="1435491"/>
                </a:cubicBezTo>
                <a:cubicBezTo>
                  <a:pt x="1888103" y="1474657"/>
                  <a:pt x="1868126" y="1519043"/>
                  <a:pt x="1835854" y="1545154"/>
                </a:cubicBezTo>
                <a:cubicBezTo>
                  <a:pt x="1803584" y="1571264"/>
                  <a:pt x="1728285" y="1569959"/>
                  <a:pt x="1706771" y="1592152"/>
                </a:cubicBezTo>
                <a:lnTo>
                  <a:pt x="1701316" y="1605965"/>
                </a:lnTo>
                <a:lnTo>
                  <a:pt x="1660593" y="1625346"/>
                </a:lnTo>
                <a:cubicBezTo>
                  <a:pt x="1644594" y="1637672"/>
                  <a:pt x="1633136" y="1652641"/>
                  <a:pt x="1627619" y="1669860"/>
                </a:cubicBezTo>
                <a:cubicBezTo>
                  <a:pt x="1622101" y="1687078"/>
                  <a:pt x="1623047" y="1704915"/>
                  <a:pt x="1629483" y="1722430"/>
                </a:cubicBezTo>
                <a:lnTo>
                  <a:pt x="1637617" y="1734261"/>
                </a:lnTo>
                <a:lnTo>
                  <a:pt x="1637617" y="1764167"/>
                </a:lnTo>
                <a:lnTo>
                  <a:pt x="1633008" y="1772312"/>
                </a:lnTo>
                <a:cubicBezTo>
                  <a:pt x="1627630" y="1789937"/>
                  <a:pt x="1629550" y="1809519"/>
                  <a:pt x="1633008" y="1829591"/>
                </a:cubicBezTo>
                <a:lnTo>
                  <a:pt x="1637617" y="1859692"/>
                </a:lnTo>
                <a:lnTo>
                  <a:pt x="1637617" y="1889600"/>
                </a:lnTo>
                <a:lnTo>
                  <a:pt x="1637618" y="1889600"/>
                </a:lnTo>
                <a:lnTo>
                  <a:pt x="1637618" y="1859692"/>
                </a:lnTo>
                <a:lnTo>
                  <a:pt x="1642198" y="1889600"/>
                </a:lnTo>
                <a:lnTo>
                  <a:pt x="1642197" y="1889600"/>
                </a:lnTo>
                <a:lnTo>
                  <a:pt x="1642229" y="1889808"/>
                </a:lnTo>
                <a:cubicBezTo>
                  <a:pt x="1643765" y="1928972"/>
                  <a:pt x="1645302" y="1965526"/>
                  <a:pt x="1642229" y="2007303"/>
                </a:cubicBezTo>
                <a:cubicBezTo>
                  <a:pt x="1639155" y="2049079"/>
                  <a:pt x="1645302" y="2088244"/>
                  <a:pt x="1623788" y="2140465"/>
                </a:cubicBezTo>
                <a:cubicBezTo>
                  <a:pt x="1602274" y="2192685"/>
                  <a:pt x="1560782" y="2277543"/>
                  <a:pt x="1513144" y="2320626"/>
                </a:cubicBezTo>
                <a:cubicBezTo>
                  <a:pt x="1465505" y="2363707"/>
                  <a:pt x="1404037" y="2383289"/>
                  <a:pt x="1337958" y="2398956"/>
                </a:cubicBezTo>
                <a:cubicBezTo>
                  <a:pt x="1271879" y="2414622"/>
                  <a:pt x="1201190" y="2414622"/>
                  <a:pt x="1116670" y="2414621"/>
                </a:cubicBezTo>
                <a:lnTo>
                  <a:pt x="1055445" y="2414568"/>
                </a:lnTo>
                <a:lnTo>
                  <a:pt x="1055445" y="2414569"/>
                </a:lnTo>
                <a:lnTo>
                  <a:pt x="994219" y="2414622"/>
                </a:lnTo>
                <a:cubicBezTo>
                  <a:pt x="909699" y="2414623"/>
                  <a:pt x="839010" y="2414623"/>
                  <a:pt x="772931" y="2398957"/>
                </a:cubicBezTo>
                <a:cubicBezTo>
                  <a:pt x="706852" y="2383290"/>
                  <a:pt x="645385" y="2363708"/>
                  <a:pt x="597745" y="2320627"/>
                </a:cubicBezTo>
                <a:cubicBezTo>
                  <a:pt x="550107" y="2277544"/>
                  <a:pt x="508615" y="2192686"/>
                  <a:pt x="487101" y="2140467"/>
                </a:cubicBezTo>
                <a:cubicBezTo>
                  <a:pt x="465587" y="2088245"/>
                  <a:pt x="471734" y="2049080"/>
                  <a:pt x="468661" y="2007304"/>
                </a:cubicBezTo>
                <a:cubicBezTo>
                  <a:pt x="465587" y="1965528"/>
                  <a:pt x="467124" y="1928973"/>
                  <a:pt x="468661" y="1889809"/>
                </a:cubicBezTo>
                <a:lnTo>
                  <a:pt x="468692" y="1889601"/>
                </a:lnTo>
                <a:lnTo>
                  <a:pt x="468691" y="1889601"/>
                </a:lnTo>
                <a:lnTo>
                  <a:pt x="473271" y="1859693"/>
                </a:lnTo>
                <a:lnTo>
                  <a:pt x="473271" y="1889601"/>
                </a:lnTo>
                <a:lnTo>
                  <a:pt x="473272" y="1889601"/>
                </a:lnTo>
                <a:lnTo>
                  <a:pt x="473272" y="1859693"/>
                </a:lnTo>
                <a:lnTo>
                  <a:pt x="477881" y="1829592"/>
                </a:lnTo>
                <a:cubicBezTo>
                  <a:pt x="481339" y="1809520"/>
                  <a:pt x="483260" y="1789938"/>
                  <a:pt x="477881" y="1772313"/>
                </a:cubicBezTo>
                <a:lnTo>
                  <a:pt x="473272" y="1764168"/>
                </a:lnTo>
                <a:lnTo>
                  <a:pt x="473272" y="1734262"/>
                </a:lnTo>
                <a:lnTo>
                  <a:pt x="481406" y="1722431"/>
                </a:lnTo>
                <a:cubicBezTo>
                  <a:pt x="487842" y="1704916"/>
                  <a:pt x="488788" y="1687079"/>
                  <a:pt x="483270" y="1669861"/>
                </a:cubicBezTo>
                <a:cubicBezTo>
                  <a:pt x="477753" y="1652643"/>
                  <a:pt x="466295" y="1637673"/>
                  <a:pt x="450296" y="1625347"/>
                </a:cubicBezTo>
                <a:lnTo>
                  <a:pt x="409573" y="1605966"/>
                </a:lnTo>
                <a:lnTo>
                  <a:pt x="404119" y="1592153"/>
                </a:lnTo>
                <a:cubicBezTo>
                  <a:pt x="382604" y="1569960"/>
                  <a:pt x="307305" y="1571265"/>
                  <a:pt x="275035" y="1545155"/>
                </a:cubicBezTo>
                <a:cubicBezTo>
                  <a:pt x="242763" y="1519044"/>
                  <a:pt x="222787" y="1474658"/>
                  <a:pt x="210492" y="1435492"/>
                </a:cubicBezTo>
                <a:cubicBezTo>
                  <a:pt x="198198" y="1396327"/>
                  <a:pt x="196661" y="1350633"/>
                  <a:pt x="201271" y="1310163"/>
                </a:cubicBezTo>
                <a:cubicBezTo>
                  <a:pt x="205883" y="1269693"/>
                  <a:pt x="207418" y="1207028"/>
                  <a:pt x="192051" y="1161336"/>
                </a:cubicBezTo>
                <a:cubicBezTo>
                  <a:pt x="176685" y="1115643"/>
                  <a:pt x="139803" y="1103893"/>
                  <a:pt x="109068" y="1036007"/>
                </a:cubicBezTo>
                <a:cubicBezTo>
                  <a:pt x="78334" y="968121"/>
                  <a:pt x="18402" y="853235"/>
                  <a:pt x="7645" y="754016"/>
                </a:cubicBezTo>
                <a:cubicBezTo>
                  <a:pt x="-3112" y="654798"/>
                  <a:pt x="-10796" y="543831"/>
                  <a:pt x="44526" y="440694"/>
                </a:cubicBezTo>
                <a:cubicBezTo>
                  <a:pt x="99849" y="337560"/>
                  <a:pt x="199735" y="208315"/>
                  <a:pt x="339576" y="135207"/>
                </a:cubicBezTo>
                <a:cubicBezTo>
                  <a:pt x="479418" y="62098"/>
                  <a:pt x="646920" y="11183"/>
                  <a:pt x="883575" y="2044"/>
                </a:cubicBezTo>
                <a:cubicBezTo>
                  <a:pt x="913158" y="902"/>
                  <a:pt x="946029" y="209"/>
                  <a:pt x="981280" y="1"/>
                </a:cubicBezTo>
                <a:lnTo>
                  <a:pt x="1055445" y="460"/>
                </a:lnTo>
                <a:lnTo>
                  <a:pt x="1055445" y="4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3AE65-216E-4BDC-A215-5CF9A104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40E90-8B8D-4324-87BD-E330A9831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913" y="4989012"/>
            <a:ext cx="2732314" cy="11398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</a:t>
            </a:r>
            <a:endParaRPr lang="en-ID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CB709B-A51E-4384-8BAE-F4EDC70E98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9843" y="4989011"/>
            <a:ext cx="2732314" cy="11398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</a:t>
            </a:r>
            <a:endParaRPr lang="en-ID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6F6EA4-5580-4B72-B171-9990A7C8DA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0773" y="4974723"/>
            <a:ext cx="2732314" cy="11398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95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C40891-80EB-44CE-AF14-469B88E994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6550" y="0"/>
            <a:ext cx="5505451" cy="6858000"/>
          </a:xfrm>
          <a:custGeom>
            <a:avLst/>
            <a:gdLst>
              <a:gd name="connsiteX0" fmla="*/ 2964169 w 5505451"/>
              <a:gd name="connsiteY0" fmla="*/ 0 h 6858000"/>
              <a:gd name="connsiteX1" fmla="*/ 5505451 w 5505451"/>
              <a:gd name="connsiteY1" fmla="*/ 0 h 6858000"/>
              <a:gd name="connsiteX2" fmla="*/ 5505451 w 5505451"/>
              <a:gd name="connsiteY2" fmla="*/ 6858000 h 6858000"/>
              <a:gd name="connsiteX3" fmla="*/ 2497250 w 5505451"/>
              <a:gd name="connsiteY3" fmla="*/ 6858000 h 6858000"/>
              <a:gd name="connsiteX4" fmla="*/ 2501167 w 5505451"/>
              <a:gd name="connsiteY4" fmla="*/ 6854482 h 6858000"/>
              <a:gd name="connsiteX5" fmla="*/ 2826182 w 5505451"/>
              <a:gd name="connsiteY5" fmla="*/ 6591300 h 6858000"/>
              <a:gd name="connsiteX6" fmla="*/ 2131477 w 5505451"/>
              <a:gd name="connsiteY6" fmla="*/ 6610350 h 6858000"/>
              <a:gd name="connsiteX7" fmla="*/ 2218315 w 5505451"/>
              <a:gd name="connsiteY7" fmla="*/ 6134100 h 6858000"/>
              <a:gd name="connsiteX8" fmla="*/ 1675577 w 5505451"/>
              <a:gd name="connsiteY8" fmla="*/ 6038850 h 6858000"/>
              <a:gd name="connsiteX9" fmla="*/ 2370282 w 5505451"/>
              <a:gd name="connsiteY9" fmla="*/ 5334000 h 6858000"/>
              <a:gd name="connsiteX10" fmla="*/ 524973 w 5505451"/>
              <a:gd name="connsiteY10" fmla="*/ 5638800 h 6858000"/>
              <a:gd name="connsiteX11" fmla="*/ 1132839 w 5505451"/>
              <a:gd name="connsiteY11" fmla="*/ 5162550 h 6858000"/>
              <a:gd name="connsiteX12" fmla="*/ 459844 w 5505451"/>
              <a:gd name="connsiteY12" fmla="*/ 4610100 h 6858000"/>
              <a:gd name="connsiteX13" fmla="*/ 1263096 w 5505451"/>
              <a:gd name="connsiteY13" fmla="*/ 4114800 h 6858000"/>
              <a:gd name="connsiteX14" fmla="*/ 155911 w 5505451"/>
              <a:gd name="connsiteY14" fmla="*/ 3810000 h 6858000"/>
              <a:gd name="connsiteX15" fmla="*/ 90782 w 5505451"/>
              <a:gd name="connsiteY15" fmla="*/ 2724150 h 6858000"/>
              <a:gd name="connsiteX16" fmla="*/ 937454 w 5505451"/>
              <a:gd name="connsiteY16" fmla="*/ 3295650 h 6858000"/>
              <a:gd name="connsiteX17" fmla="*/ 1762415 w 5505451"/>
              <a:gd name="connsiteY17" fmla="*/ 2971800 h 6858000"/>
              <a:gd name="connsiteX18" fmla="*/ 1197968 w 5505451"/>
              <a:gd name="connsiteY18" fmla="*/ 2514600 h 6858000"/>
              <a:gd name="connsiteX19" fmla="*/ 1870963 w 5505451"/>
              <a:gd name="connsiteY19" fmla="*/ 2209800 h 6858000"/>
              <a:gd name="connsiteX20" fmla="*/ 1740706 w 5505451"/>
              <a:gd name="connsiteY20" fmla="*/ 1638300 h 6858000"/>
              <a:gd name="connsiteX21" fmla="*/ 2565667 w 5505451"/>
              <a:gd name="connsiteY21" fmla="*/ 1676400 h 6858000"/>
              <a:gd name="connsiteX22" fmla="*/ 1957801 w 5505451"/>
              <a:gd name="connsiteY22" fmla="*/ 971550 h 6858000"/>
              <a:gd name="connsiteX23" fmla="*/ 1349935 w 5505451"/>
              <a:gd name="connsiteY23" fmla="*/ 952500 h 6858000"/>
              <a:gd name="connsiteX24" fmla="*/ 2909299 w 5505451"/>
              <a:gd name="connsiteY24" fmla="*/ 292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05451" h="6858000">
                <a:moveTo>
                  <a:pt x="2964169" y="0"/>
                </a:moveTo>
                <a:lnTo>
                  <a:pt x="5505451" y="0"/>
                </a:lnTo>
                <a:lnTo>
                  <a:pt x="5505451" y="6858000"/>
                </a:lnTo>
                <a:lnTo>
                  <a:pt x="2497250" y="6858000"/>
                </a:lnTo>
                <a:lnTo>
                  <a:pt x="2501167" y="6854482"/>
                </a:lnTo>
                <a:cubicBezTo>
                  <a:pt x="2631687" y="6747793"/>
                  <a:pt x="2866887" y="6632376"/>
                  <a:pt x="2826182" y="6591300"/>
                </a:cubicBezTo>
                <a:cubicBezTo>
                  <a:pt x="2753817" y="6518275"/>
                  <a:pt x="2232788" y="6686550"/>
                  <a:pt x="2131477" y="6610350"/>
                </a:cubicBezTo>
                <a:cubicBezTo>
                  <a:pt x="2030166" y="6534150"/>
                  <a:pt x="2294299" y="6229350"/>
                  <a:pt x="2218315" y="6134100"/>
                </a:cubicBezTo>
                <a:cubicBezTo>
                  <a:pt x="2142332" y="6038850"/>
                  <a:pt x="1650250" y="6172200"/>
                  <a:pt x="1675577" y="6038850"/>
                </a:cubicBezTo>
                <a:cubicBezTo>
                  <a:pt x="1700905" y="5905500"/>
                  <a:pt x="2562049" y="5400675"/>
                  <a:pt x="2370282" y="5334000"/>
                </a:cubicBezTo>
                <a:cubicBezTo>
                  <a:pt x="2178515" y="5267325"/>
                  <a:pt x="731213" y="5667375"/>
                  <a:pt x="524973" y="5638800"/>
                </a:cubicBezTo>
                <a:cubicBezTo>
                  <a:pt x="318732" y="5610225"/>
                  <a:pt x="1143694" y="5334000"/>
                  <a:pt x="1132839" y="5162550"/>
                </a:cubicBezTo>
                <a:cubicBezTo>
                  <a:pt x="1121985" y="4991100"/>
                  <a:pt x="438135" y="4784725"/>
                  <a:pt x="459844" y="4610100"/>
                </a:cubicBezTo>
                <a:cubicBezTo>
                  <a:pt x="481554" y="4435475"/>
                  <a:pt x="1313752" y="4248150"/>
                  <a:pt x="1263096" y="4114800"/>
                </a:cubicBezTo>
                <a:cubicBezTo>
                  <a:pt x="1212441" y="3981450"/>
                  <a:pt x="351297" y="4041775"/>
                  <a:pt x="155911" y="3810000"/>
                </a:cubicBezTo>
                <a:cubicBezTo>
                  <a:pt x="-39475" y="3578225"/>
                  <a:pt x="-39475" y="2809875"/>
                  <a:pt x="90782" y="2724150"/>
                </a:cubicBezTo>
                <a:cubicBezTo>
                  <a:pt x="221039" y="2638425"/>
                  <a:pt x="658848" y="3254375"/>
                  <a:pt x="937454" y="3295650"/>
                </a:cubicBezTo>
                <a:cubicBezTo>
                  <a:pt x="1216059" y="3336925"/>
                  <a:pt x="1718996" y="3101975"/>
                  <a:pt x="1762415" y="2971800"/>
                </a:cubicBezTo>
                <a:cubicBezTo>
                  <a:pt x="1805834" y="2841625"/>
                  <a:pt x="1179877" y="2641600"/>
                  <a:pt x="1197968" y="2514600"/>
                </a:cubicBezTo>
                <a:cubicBezTo>
                  <a:pt x="1216059" y="2387600"/>
                  <a:pt x="1780507" y="2355850"/>
                  <a:pt x="1870963" y="2209800"/>
                </a:cubicBezTo>
                <a:cubicBezTo>
                  <a:pt x="1961419" y="2063750"/>
                  <a:pt x="1624922" y="1727200"/>
                  <a:pt x="1740706" y="1638300"/>
                </a:cubicBezTo>
                <a:cubicBezTo>
                  <a:pt x="1856490" y="1549400"/>
                  <a:pt x="2529485" y="1787525"/>
                  <a:pt x="2565667" y="1676400"/>
                </a:cubicBezTo>
                <a:cubicBezTo>
                  <a:pt x="2601850" y="1565275"/>
                  <a:pt x="2160423" y="1092200"/>
                  <a:pt x="1957801" y="971550"/>
                </a:cubicBezTo>
                <a:cubicBezTo>
                  <a:pt x="1755179" y="850900"/>
                  <a:pt x="1176258" y="1117600"/>
                  <a:pt x="1349935" y="952500"/>
                </a:cubicBezTo>
                <a:cubicBezTo>
                  <a:pt x="1512756" y="797719"/>
                  <a:pt x="2426083" y="288541"/>
                  <a:pt x="2909299" y="2928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6962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AA3B8-CC3C-4A4A-8ED3-2F16EB6F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A4981-6640-4827-8842-99D28ED31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27B2-EB77-4C3A-A491-2938B3897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F078-0983-4BB3-B7F9-04F4EEA24B5D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A58BC-A014-4E56-A98A-C6B4F4CD5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FB18C-78AD-4DD2-9586-9C81EE14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56A-48C6-4EBA-B21D-4BF9037D48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20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86" r:id="rId4"/>
    <p:sldLayoutId id="2147483742" r:id="rId5"/>
    <p:sldLayoutId id="2147483672" r:id="rId6"/>
    <p:sldLayoutId id="2147483675" r:id="rId7"/>
    <p:sldLayoutId id="2147483681" r:id="rId8"/>
    <p:sldLayoutId id="2147483683" r:id="rId9"/>
    <p:sldLayoutId id="2147483688" r:id="rId10"/>
    <p:sldLayoutId id="2147483655" r:id="rId11"/>
    <p:sldLayoutId id="2147483689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12" r:id="rId27"/>
    <p:sldLayoutId id="2147483713" r:id="rId28"/>
    <p:sldLayoutId id="2147483714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43" r:id="rId35"/>
    <p:sldLayoutId id="2147483692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07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9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6787D4-398C-48A7-B85E-32C305B70BCA}"/>
              </a:ext>
            </a:extLst>
          </p:cNvPr>
          <p:cNvSpPr/>
          <p:nvPr/>
        </p:nvSpPr>
        <p:spPr>
          <a:xfrm>
            <a:off x="5612959" y="3602042"/>
            <a:ext cx="6579041" cy="271913"/>
          </a:xfrm>
          <a:prstGeom prst="rect">
            <a:avLst/>
          </a:prstGeom>
          <a:solidFill>
            <a:srgbClr val="00D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9A5908C-F43A-4DE0-96DB-FD0E64C803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b="14096"/>
          <a:stretch>
            <a:fillRect/>
          </a:stretch>
        </p:blipFill>
        <p:spPr>
          <a:xfrm>
            <a:off x="182880" y="2030184"/>
            <a:ext cx="4289698" cy="2137229"/>
          </a:xfrm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EE25C5-8A6D-441D-BF79-C054143C9974}"/>
              </a:ext>
            </a:extLst>
          </p:cNvPr>
          <p:cNvGrpSpPr/>
          <p:nvPr/>
        </p:nvGrpSpPr>
        <p:grpSpPr>
          <a:xfrm>
            <a:off x="689224" y="3098799"/>
            <a:ext cx="4084254" cy="804494"/>
            <a:chOff x="689224" y="3098799"/>
            <a:chExt cx="4084254" cy="804494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7849C69D-FE1E-4DC3-AA00-29AA84B2ABB2}"/>
                </a:ext>
              </a:extLst>
            </p:cNvPr>
            <p:cNvSpPr/>
            <p:nvPr/>
          </p:nvSpPr>
          <p:spPr>
            <a:xfrm>
              <a:off x="1263892" y="3631380"/>
              <a:ext cx="3509586" cy="271913"/>
            </a:xfrm>
            <a:custGeom>
              <a:avLst/>
              <a:gdLst>
                <a:gd name="connsiteX0" fmla="*/ 0 w 3177540"/>
                <a:gd name="connsiteY0" fmla="*/ 0 h 256674"/>
                <a:gd name="connsiteX1" fmla="*/ 3177540 w 3177540"/>
                <a:gd name="connsiteY1" fmla="*/ 0 h 256674"/>
                <a:gd name="connsiteX2" fmla="*/ 3177540 w 3177540"/>
                <a:gd name="connsiteY2" fmla="*/ 256674 h 256674"/>
                <a:gd name="connsiteX3" fmla="*/ 0 w 3177540"/>
                <a:gd name="connsiteY3" fmla="*/ 256674 h 256674"/>
                <a:gd name="connsiteX4" fmla="*/ 0 w 3177540"/>
                <a:gd name="connsiteY4" fmla="*/ 0 h 256674"/>
                <a:gd name="connsiteX0" fmla="*/ 0 w 3177540"/>
                <a:gd name="connsiteY0" fmla="*/ 0 h 271914"/>
                <a:gd name="connsiteX1" fmla="*/ 3177540 w 3177540"/>
                <a:gd name="connsiteY1" fmla="*/ 0 h 271914"/>
                <a:gd name="connsiteX2" fmla="*/ 3086100 w 3177540"/>
                <a:gd name="connsiteY2" fmla="*/ 271914 h 271914"/>
                <a:gd name="connsiteX3" fmla="*/ 0 w 3177540"/>
                <a:gd name="connsiteY3" fmla="*/ 256674 h 271914"/>
                <a:gd name="connsiteX4" fmla="*/ 0 w 3177540"/>
                <a:gd name="connsiteY4" fmla="*/ 0 h 271914"/>
                <a:gd name="connsiteX0" fmla="*/ 0 w 3177540"/>
                <a:gd name="connsiteY0" fmla="*/ 0 h 271914"/>
                <a:gd name="connsiteX1" fmla="*/ 3177540 w 3177540"/>
                <a:gd name="connsiteY1" fmla="*/ 0 h 271914"/>
                <a:gd name="connsiteX2" fmla="*/ 3086100 w 3177540"/>
                <a:gd name="connsiteY2" fmla="*/ 271914 h 271914"/>
                <a:gd name="connsiteX3" fmla="*/ 76200 w 3177540"/>
                <a:gd name="connsiteY3" fmla="*/ 256674 h 271914"/>
                <a:gd name="connsiteX4" fmla="*/ 0 w 3177540"/>
                <a:gd name="connsiteY4" fmla="*/ 0 h 271914"/>
                <a:gd name="connsiteX0" fmla="*/ 0 w 3177540"/>
                <a:gd name="connsiteY0" fmla="*/ 0 h 271914"/>
                <a:gd name="connsiteX1" fmla="*/ 3177540 w 3177540"/>
                <a:gd name="connsiteY1" fmla="*/ 0 h 271914"/>
                <a:gd name="connsiteX2" fmla="*/ 3086100 w 3177540"/>
                <a:gd name="connsiteY2" fmla="*/ 271914 h 271914"/>
                <a:gd name="connsiteX3" fmla="*/ 76200 w 3177540"/>
                <a:gd name="connsiteY3" fmla="*/ 256674 h 271914"/>
                <a:gd name="connsiteX4" fmla="*/ 0 w 3177540"/>
                <a:gd name="connsiteY4" fmla="*/ 0 h 271914"/>
                <a:gd name="connsiteX0" fmla="*/ 0 w 3177540"/>
                <a:gd name="connsiteY0" fmla="*/ 0 h 271914"/>
                <a:gd name="connsiteX1" fmla="*/ 3177540 w 3177540"/>
                <a:gd name="connsiteY1" fmla="*/ 0 h 271914"/>
                <a:gd name="connsiteX2" fmla="*/ 3086100 w 3177540"/>
                <a:gd name="connsiteY2" fmla="*/ 271914 h 271914"/>
                <a:gd name="connsiteX3" fmla="*/ 76200 w 3177540"/>
                <a:gd name="connsiteY3" fmla="*/ 256674 h 271914"/>
                <a:gd name="connsiteX4" fmla="*/ 0 w 3177540"/>
                <a:gd name="connsiteY4" fmla="*/ 0 h 2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7540" h="271914">
                  <a:moveTo>
                    <a:pt x="0" y="0"/>
                  </a:moveTo>
                  <a:lnTo>
                    <a:pt x="3177540" y="0"/>
                  </a:lnTo>
                  <a:lnTo>
                    <a:pt x="3086100" y="271914"/>
                  </a:lnTo>
                  <a:lnTo>
                    <a:pt x="76200" y="256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1835D0-2A8E-40BD-BEE0-0539027818AA}"/>
                </a:ext>
              </a:extLst>
            </p:cNvPr>
            <p:cNvSpPr/>
            <p:nvPr/>
          </p:nvSpPr>
          <p:spPr>
            <a:xfrm>
              <a:off x="689224" y="3098799"/>
              <a:ext cx="663250" cy="775156"/>
            </a:xfrm>
            <a:custGeom>
              <a:avLst/>
              <a:gdLst>
                <a:gd name="connsiteX0" fmla="*/ 195889 w 663250"/>
                <a:gd name="connsiteY0" fmla="*/ 0 h 715617"/>
                <a:gd name="connsiteX1" fmla="*/ 275974 w 663250"/>
                <a:gd name="connsiteY1" fmla="*/ 216095 h 715617"/>
                <a:gd name="connsiteX2" fmla="*/ 261040 w 663250"/>
                <a:gd name="connsiteY2" fmla="*/ 220797 h 715617"/>
                <a:gd name="connsiteX3" fmla="*/ 231093 w 663250"/>
                <a:gd name="connsiteY3" fmla="*/ 230752 h 715617"/>
                <a:gd name="connsiteX4" fmla="*/ 151102 w 663250"/>
                <a:gd name="connsiteY4" fmla="*/ 264567 h 715617"/>
                <a:gd name="connsiteX5" fmla="*/ 84931 w 663250"/>
                <a:gd name="connsiteY5" fmla="*/ 303392 h 715617"/>
                <a:gd name="connsiteX6" fmla="*/ 105846 w 663250"/>
                <a:gd name="connsiteY6" fmla="*/ 318012 h 715617"/>
                <a:gd name="connsiteX7" fmla="*/ 120545 w 663250"/>
                <a:gd name="connsiteY7" fmla="*/ 328287 h 715617"/>
                <a:gd name="connsiteX8" fmla="*/ 120544 w 663250"/>
                <a:gd name="connsiteY8" fmla="*/ 328288 h 715617"/>
                <a:gd name="connsiteX9" fmla="*/ 199155 w 663250"/>
                <a:gd name="connsiteY9" fmla="*/ 365446 h 715617"/>
                <a:gd name="connsiteX10" fmla="*/ 217639 w 663250"/>
                <a:gd name="connsiteY10" fmla="*/ 372961 h 715617"/>
                <a:gd name="connsiteX11" fmla="*/ 312211 w 663250"/>
                <a:gd name="connsiteY11" fmla="*/ 404901 h 715617"/>
                <a:gd name="connsiteX12" fmla="*/ 329806 w 663250"/>
                <a:gd name="connsiteY12" fmla="*/ 409651 h 715617"/>
                <a:gd name="connsiteX13" fmla="*/ 405783 w 663250"/>
                <a:gd name="connsiteY13" fmla="*/ 428133 h 715617"/>
                <a:gd name="connsiteX14" fmla="*/ 515576 w 663250"/>
                <a:gd name="connsiteY14" fmla="*/ 449590 h 715617"/>
                <a:gd name="connsiteX15" fmla="*/ 566973 w 663250"/>
                <a:gd name="connsiteY15" fmla="*/ 458308 h 715617"/>
                <a:gd name="connsiteX16" fmla="*/ 663250 w 663250"/>
                <a:gd name="connsiteY16" fmla="*/ 469342 h 715617"/>
                <a:gd name="connsiteX17" fmla="*/ 663250 w 663250"/>
                <a:gd name="connsiteY17" fmla="*/ 715617 h 715617"/>
                <a:gd name="connsiteX18" fmla="*/ 626082 w 663250"/>
                <a:gd name="connsiteY18" fmla="*/ 711894 h 715617"/>
                <a:gd name="connsiteX19" fmla="*/ 317186 w 663250"/>
                <a:gd name="connsiteY19" fmla="*/ 651663 h 715617"/>
                <a:gd name="connsiteX20" fmla="*/ 310 w 663250"/>
                <a:gd name="connsiteY20" fmla="*/ 427060 h 715617"/>
                <a:gd name="connsiteX21" fmla="*/ 311 w 663250"/>
                <a:gd name="connsiteY21" fmla="*/ 182019 h 715617"/>
                <a:gd name="connsiteX22" fmla="*/ 0 w 663250"/>
                <a:gd name="connsiteY22" fmla="*/ 179836 h 715617"/>
                <a:gd name="connsiteX23" fmla="*/ 1655 w 663250"/>
                <a:gd name="connsiteY23" fmla="*/ 173742 h 715617"/>
                <a:gd name="connsiteX24" fmla="*/ 5425 w 663250"/>
                <a:gd name="connsiteY24" fmla="*/ 150655 h 715617"/>
                <a:gd name="connsiteX25" fmla="*/ 10996 w 663250"/>
                <a:gd name="connsiteY25" fmla="*/ 139364 h 715617"/>
                <a:gd name="connsiteX26" fmla="*/ 12581 w 663250"/>
                <a:gd name="connsiteY26" fmla="*/ 133537 h 715617"/>
                <a:gd name="connsiteX27" fmla="*/ 16142 w 663250"/>
                <a:gd name="connsiteY27" fmla="*/ 128940 h 715617"/>
                <a:gd name="connsiteX28" fmla="*/ 20437 w 663250"/>
                <a:gd name="connsiteY28" fmla="*/ 120237 h 715617"/>
                <a:gd name="connsiteX29" fmla="*/ 44846 w 663250"/>
                <a:gd name="connsiteY29" fmla="*/ 90878 h 715617"/>
                <a:gd name="connsiteX30" fmla="*/ 47095 w 663250"/>
                <a:gd name="connsiteY30" fmla="*/ 88977 h 715617"/>
                <a:gd name="connsiteX31" fmla="*/ 47321 w 663250"/>
                <a:gd name="connsiteY31" fmla="*/ 88688 h 715617"/>
                <a:gd name="connsiteX32" fmla="*/ 48554 w 663250"/>
                <a:gd name="connsiteY32" fmla="*/ 87745 h 715617"/>
                <a:gd name="connsiteX33" fmla="*/ 78156 w 663250"/>
                <a:gd name="connsiteY33" fmla="*/ 62732 h 715617"/>
                <a:gd name="connsiteX34" fmla="*/ 97897 w 663250"/>
                <a:gd name="connsiteY34" fmla="*/ 50060 h 715617"/>
                <a:gd name="connsiteX35" fmla="*/ 103137 w 663250"/>
                <a:gd name="connsiteY35" fmla="*/ 46057 h 715617"/>
                <a:gd name="connsiteX36" fmla="*/ 108495 w 663250"/>
                <a:gd name="connsiteY36" fmla="*/ 43256 h 715617"/>
                <a:gd name="connsiteX37" fmla="*/ 119870 w 663250"/>
                <a:gd name="connsiteY37" fmla="*/ 35951 h 715617"/>
                <a:gd name="connsiteX38" fmla="*/ 169490 w 663250"/>
                <a:gd name="connsiteY38" fmla="*/ 10694 h 715617"/>
                <a:gd name="connsiteX39" fmla="*/ 174006 w 663250"/>
                <a:gd name="connsiteY39" fmla="*/ 9000 h 715617"/>
                <a:gd name="connsiteX40" fmla="*/ 178949 w 663250"/>
                <a:gd name="connsiteY40" fmla="*/ 6417 h 715617"/>
                <a:gd name="connsiteX41" fmla="*/ 195889 w 663250"/>
                <a:gd name="connsiteY41" fmla="*/ 0 h 715617"/>
                <a:gd name="connsiteX42" fmla="*/ 13202 w 663250"/>
                <a:gd name="connsiteY42" fmla="*/ 229281 h 715617"/>
                <a:gd name="connsiteX43" fmla="*/ 14355 w 663250"/>
                <a:gd name="connsiteY43" fmla="*/ 233506 h 715617"/>
                <a:gd name="connsiteX44" fmla="*/ 15942 w 663250"/>
                <a:gd name="connsiteY44" fmla="*/ 235418 h 715617"/>
                <a:gd name="connsiteX45" fmla="*/ 16456 w 663250"/>
                <a:gd name="connsiteY45" fmla="*/ 236037 h 715617"/>
                <a:gd name="connsiteX46" fmla="*/ 13202 w 663250"/>
                <a:gd name="connsiteY46" fmla="*/ 229281 h 715617"/>
                <a:gd name="connsiteX47" fmla="*/ 52368 w 663250"/>
                <a:gd name="connsiteY47" fmla="*/ 279244 h 715617"/>
                <a:gd name="connsiteX48" fmla="*/ 53116 w 663250"/>
                <a:gd name="connsiteY48" fmla="*/ 280143 h 715617"/>
                <a:gd name="connsiteX49" fmla="*/ 55116 w 663250"/>
                <a:gd name="connsiteY49" fmla="*/ 282550 h 715617"/>
                <a:gd name="connsiteX50" fmla="*/ 63378 w 663250"/>
                <a:gd name="connsiteY50" fmla="*/ 288325 h 715617"/>
                <a:gd name="connsiteX51" fmla="*/ 52368 w 663250"/>
                <a:gd name="connsiteY51" fmla="*/ 279244 h 715617"/>
                <a:gd name="connsiteX0" fmla="*/ 195889 w 663250"/>
                <a:gd name="connsiteY0" fmla="*/ 0 h 715617"/>
                <a:gd name="connsiteX1" fmla="*/ 275974 w 663250"/>
                <a:gd name="connsiteY1" fmla="*/ 216095 h 715617"/>
                <a:gd name="connsiteX2" fmla="*/ 454715 w 663250"/>
                <a:gd name="connsiteY2" fmla="*/ 142425 h 715617"/>
                <a:gd name="connsiteX3" fmla="*/ 231093 w 663250"/>
                <a:gd name="connsiteY3" fmla="*/ 230752 h 715617"/>
                <a:gd name="connsiteX4" fmla="*/ 151102 w 663250"/>
                <a:gd name="connsiteY4" fmla="*/ 264567 h 715617"/>
                <a:gd name="connsiteX5" fmla="*/ 84931 w 663250"/>
                <a:gd name="connsiteY5" fmla="*/ 303392 h 715617"/>
                <a:gd name="connsiteX6" fmla="*/ 105846 w 663250"/>
                <a:gd name="connsiteY6" fmla="*/ 318012 h 715617"/>
                <a:gd name="connsiteX7" fmla="*/ 120545 w 663250"/>
                <a:gd name="connsiteY7" fmla="*/ 328287 h 715617"/>
                <a:gd name="connsiteX8" fmla="*/ 120544 w 663250"/>
                <a:gd name="connsiteY8" fmla="*/ 328288 h 715617"/>
                <a:gd name="connsiteX9" fmla="*/ 199155 w 663250"/>
                <a:gd name="connsiteY9" fmla="*/ 365446 h 715617"/>
                <a:gd name="connsiteX10" fmla="*/ 217639 w 663250"/>
                <a:gd name="connsiteY10" fmla="*/ 372961 h 715617"/>
                <a:gd name="connsiteX11" fmla="*/ 312211 w 663250"/>
                <a:gd name="connsiteY11" fmla="*/ 404901 h 715617"/>
                <a:gd name="connsiteX12" fmla="*/ 329806 w 663250"/>
                <a:gd name="connsiteY12" fmla="*/ 409651 h 715617"/>
                <a:gd name="connsiteX13" fmla="*/ 405783 w 663250"/>
                <a:gd name="connsiteY13" fmla="*/ 428133 h 715617"/>
                <a:gd name="connsiteX14" fmla="*/ 515576 w 663250"/>
                <a:gd name="connsiteY14" fmla="*/ 449590 h 715617"/>
                <a:gd name="connsiteX15" fmla="*/ 566973 w 663250"/>
                <a:gd name="connsiteY15" fmla="*/ 458308 h 715617"/>
                <a:gd name="connsiteX16" fmla="*/ 663250 w 663250"/>
                <a:gd name="connsiteY16" fmla="*/ 469342 h 715617"/>
                <a:gd name="connsiteX17" fmla="*/ 663250 w 663250"/>
                <a:gd name="connsiteY17" fmla="*/ 715617 h 715617"/>
                <a:gd name="connsiteX18" fmla="*/ 626082 w 663250"/>
                <a:gd name="connsiteY18" fmla="*/ 711894 h 715617"/>
                <a:gd name="connsiteX19" fmla="*/ 317186 w 663250"/>
                <a:gd name="connsiteY19" fmla="*/ 651663 h 715617"/>
                <a:gd name="connsiteX20" fmla="*/ 310 w 663250"/>
                <a:gd name="connsiteY20" fmla="*/ 427060 h 715617"/>
                <a:gd name="connsiteX21" fmla="*/ 311 w 663250"/>
                <a:gd name="connsiteY21" fmla="*/ 182019 h 715617"/>
                <a:gd name="connsiteX22" fmla="*/ 0 w 663250"/>
                <a:gd name="connsiteY22" fmla="*/ 179836 h 715617"/>
                <a:gd name="connsiteX23" fmla="*/ 1655 w 663250"/>
                <a:gd name="connsiteY23" fmla="*/ 173742 h 715617"/>
                <a:gd name="connsiteX24" fmla="*/ 5425 w 663250"/>
                <a:gd name="connsiteY24" fmla="*/ 150655 h 715617"/>
                <a:gd name="connsiteX25" fmla="*/ 10996 w 663250"/>
                <a:gd name="connsiteY25" fmla="*/ 139364 h 715617"/>
                <a:gd name="connsiteX26" fmla="*/ 12581 w 663250"/>
                <a:gd name="connsiteY26" fmla="*/ 133537 h 715617"/>
                <a:gd name="connsiteX27" fmla="*/ 16142 w 663250"/>
                <a:gd name="connsiteY27" fmla="*/ 128940 h 715617"/>
                <a:gd name="connsiteX28" fmla="*/ 20437 w 663250"/>
                <a:gd name="connsiteY28" fmla="*/ 120237 h 715617"/>
                <a:gd name="connsiteX29" fmla="*/ 44846 w 663250"/>
                <a:gd name="connsiteY29" fmla="*/ 90878 h 715617"/>
                <a:gd name="connsiteX30" fmla="*/ 47095 w 663250"/>
                <a:gd name="connsiteY30" fmla="*/ 88977 h 715617"/>
                <a:gd name="connsiteX31" fmla="*/ 47321 w 663250"/>
                <a:gd name="connsiteY31" fmla="*/ 88688 h 715617"/>
                <a:gd name="connsiteX32" fmla="*/ 48554 w 663250"/>
                <a:gd name="connsiteY32" fmla="*/ 87745 h 715617"/>
                <a:gd name="connsiteX33" fmla="*/ 78156 w 663250"/>
                <a:gd name="connsiteY33" fmla="*/ 62732 h 715617"/>
                <a:gd name="connsiteX34" fmla="*/ 97897 w 663250"/>
                <a:gd name="connsiteY34" fmla="*/ 50060 h 715617"/>
                <a:gd name="connsiteX35" fmla="*/ 103137 w 663250"/>
                <a:gd name="connsiteY35" fmla="*/ 46057 h 715617"/>
                <a:gd name="connsiteX36" fmla="*/ 108495 w 663250"/>
                <a:gd name="connsiteY36" fmla="*/ 43256 h 715617"/>
                <a:gd name="connsiteX37" fmla="*/ 119870 w 663250"/>
                <a:gd name="connsiteY37" fmla="*/ 35951 h 715617"/>
                <a:gd name="connsiteX38" fmla="*/ 169490 w 663250"/>
                <a:gd name="connsiteY38" fmla="*/ 10694 h 715617"/>
                <a:gd name="connsiteX39" fmla="*/ 174006 w 663250"/>
                <a:gd name="connsiteY39" fmla="*/ 9000 h 715617"/>
                <a:gd name="connsiteX40" fmla="*/ 178949 w 663250"/>
                <a:gd name="connsiteY40" fmla="*/ 6417 h 715617"/>
                <a:gd name="connsiteX41" fmla="*/ 195889 w 663250"/>
                <a:gd name="connsiteY41" fmla="*/ 0 h 715617"/>
                <a:gd name="connsiteX42" fmla="*/ 13202 w 663250"/>
                <a:gd name="connsiteY42" fmla="*/ 229281 h 715617"/>
                <a:gd name="connsiteX43" fmla="*/ 14355 w 663250"/>
                <a:gd name="connsiteY43" fmla="*/ 233506 h 715617"/>
                <a:gd name="connsiteX44" fmla="*/ 15942 w 663250"/>
                <a:gd name="connsiteY44" fmla="*/ 235418 h 715617"/>
                <a:gd name="connsiteX45" fmla="*/ 16456 w 663250"/>
                <a:gd name="connsiteY45" fmla="*/ 236037 h 715617"/>
                <a:gd name="connsiteX46" fmla="*/ 13202 w 663250"/>
                <a:gd name="connsiteY46" fmla="*/ 229281 h 715617"/>
                <a:gd name="connsiteX47" fmla="*/ 52368 w 663250"/>
                <a:gd name="connsiteY47" fmla="*/ 279244 h 715617"/>
                <a:gd name="connsiteX48" fmla="*/ 53116 w 663250"/>
                <a:gd name="connsiteY48" fmla="*/ 280143 h 715617"/>
                <a:gd name="connsiteX49" fmla="*/ 55116 w 663250"/>
                <a:gd name="connsiteY49" fmla="*/ 282550 h 715617"/>
                <a:gd name="connsiteX50" fmla="*/ 63378 w 663250"/>
                <a:gd name="connsiteY50" fmla="*/ 288325 h 715617"/>
                <a:gd name="connsiteX51" fmla="*/ 52368 w 663250"/>
                <a:gd name="connsiteY51" fmla="*/ 279244 h 715617"/>
                <a:gd name="connsiteX0" fmla="*/ 399089 w 663250"/>
                <a:gd name="connsiteY0" fmla="*/ 0 h 797255"/>
                <a:gd name="connsiteX1" fmla="*/ 275974 w 663250"/>
                <a:gd name="connsiteY1" fmla="*/ 297733 h 797255"/>
                <a:gd name="connsiteX2" fmla="*/ 454715 w 663250"/>
                <a:gd name="connsiteY2" fmla="*/ 224063 h 797255"/>
                <a:gd name="connsiteX3" fmla="*/ 231093 w 663250"/>
                <a:gd name="connsiteY3" fmla="*/ 312390 h 797255"/>
                <a:gd name="connsiteX4" fmla="*/ 151102 w 663250"/>
                <a:gd name="connsiteY4" fmla="*/ 346205 h 797255"/>
                <a:gd name="connsiteX5" fmla="*/ 84931 w 663250"/>
                <a:gd name="connsiteY5" fmla="*/ 385030 h 797255"/>
                <a:gd name="connsiteX6" fmla="*/ 105846 w 663250"/>
                <a:gd name="connsiteY6" fmla="*/ 399650 h 797255"/>
                <a:gd name="connsiteX7" fmla="*/ 120545 w 663250"/>
                <a:gd name="connsiteY7" fmla="*/ 409925 h 797255"/>
                <a:gd name="connsiteX8" fmla="*/ 120544 w 663250"/>
                <a:gd name="connsiteY8" fmla="*/ 409926 h 797255"/>
                <a:gd name="connsiteX9" fmla="*/ 199155 w 663250"/>
                <a:gd name="connsiteY9" fmla="*/ 447084 h 797255"/>
                <a:gd name="connsiteX10" fmla="*/ 217639 w 663250"/>
                <a:gd name="connsiteY10" fmla="*/ 454599 h 797255"/>
                <a:gd name="connsiteX11" fmla="*/ 312211 w 663250"/>
                <a:gd name="connsiteY11" fmla="*/ 486539 h 797255"/>
                <a:gd name="connsiteX12" fmla="*/ 329806 w 663250"/>
                <a:gd name="connsiteY12" fmla="*/ 491289 h 797255"/>
                <a:gd name="connsiteX13" fmla="*/ 405783 w 663250"/>
                <a:gd name="connsiteY13" fmla="*/ 509771 h 797255"/>
                <a:gd name="connsiteX14" fmla="*/ 515576 w 663250"/>
                <a:gd name="connsiteY14" fmla="*/ 531228 h 797255"/>
                <a:gd name="connsiteX15" fmla="*/ 566973 w 663250"/>
                <a:gd name="connsiteY15" fmla="*/ 539946 h 797255"/>
                <a:gd name="connsiteX16" fmla="*/ 663250 w 663250"/>
                <a:gd name="connsiteY16" fmla="*/ 550980 h 797255"/>
                <a:gd name="connsiteX17" fmla="*/ 663250 w 663250"/>
                <a:gd name="connsiteY17" fmla="*/ 797255 h 797255"/>
                <a:gd name="connsiteX18" fmla="*/ 626082 w 663250"/>
                <a:gd name="connsiteY18" fmla="*/ 793532 h 797255"/>
                <a:gd name="connsiteX19" fmla="*/ 317186 w 663250"/>
                <a:gd name="connsiteY19" fmla="*/ 733301 h 797255"/>
                <a:gd name="connsiteX20" fmla="*/ 310 w 663250"/>
                <a:gd name="connsiteY20" fmla="*/ 508698 h 797255"/>
                <a:gd name="connsiteX21" fmla="*/ 311 w 663250"/>
                <a:gd name="connsiteY21" fmla="*/ 263657 h 797255"/>
                <a:gd name="connsiteX22" fmla="*/ 0 w 663250"/>
                <a:gd name="connsiteY22" fmla="*/ 261474 h 797255"/>
                <a:gd name="connsiteX23" fmla="*/ 1655 w 663250"/>
                <a:gd name="connsiteY23" fmla="*/ 255380 h 797255"/>
                <a:gd name="connsiteX24" fmla="*/ 5425 w 663250"/>
                <a:gd name="connsiteY24" fmla="*/ 232293 h 797255"/>
                <a:gd name="connsiteX25" fmla="*/ 10996 w 663250"/>
                <a:gd name="connsiteY25" fmla="*/ 221002 h 797255"/>
                <a:gd name="connsiteX26" fmla="*/ 12581 w 663250"/>
                <a:gd name="connsiteY26" fmla="*/ 215175 h 797255"/>
                <a:gd name="connsiteX27" fmla="*/ 16142 w 663250"/>
                <a:gd name="connsiteY27" fmla="*/ 210578 h 797255"/>
                <a:gd name="connsiteX28" fmla="*/ 20437 w 663250"/>
                <a:gd name="connsiteY28" fmla="*/ 201875 h 797255"/>
                <a:gd name="connsiteX29" fmla="*/ 44846 w 663250"/>
                <a:gd name="connsiteY29" fmla="*/ 172516 h 797255"/>
                <a:gd name="connsiteX30" fmla="*/ 47095 w 663250"/>
                <a:gd name="connsiteY30" fmla="*/ 170615 h 797255"/>
                <a:gd name="connsiteX31" fmla="*/ 47321 w 663250"/>
                <a:gd name="connsiteY31" fmla="*/ 170326 h 797255"/>
                <a:gd name="connsiteX32" fmla="*/ 48554 w 663250"/>
                <a:gd name="connsiteY32" fmla="*/ 169383 h 797255"/>
                <a:gd name="connsiteX33" fmla="*/ 78156 w 663250"/>
                <a:gd name="connsiteY33" fmla="*/ 144370 h 797255"/>
                <a:gd name="connsiteX34" fmla="*/ 97897 w 663250"/>
                <a:gd name="connsiteY34" fmla="*/ 131698 h 797255"/>
                <a:gd name="connsiteX35" fmla="*/ 103137 w 663250"/>
                <a:gd name="connsiteY35" fmla="*/ 127695 h 797255"/>
                <a:gd name="connsiteX36" fmla="*/ 108495 w 663250"/>
                <a:gd name="connsiteY36" fmla="*/ 124894 h 797255"/>
                <a:gd name="connsiteX37" fmla="*/ 119870 w 663250"/>
                <a:gd name="connsiteY37" fmla="*/ 117589 h 797255"/>
                <a:gd name="connsiteX38" fmla="*/ 169490 w 663250"/>
                <a:gd name="connsiteY38" fmla="*/ 92332 h 797255"/>
                <a:gd name="connsiteX39" fmla="*/ 174006 w 663250"/>
                <a:gd name="connsiteY39" fmla="*/ 90638 h 797255"/>
                <a:gd name="connsiteX40" fmla="*/ 178949 w 663250"/>
                <a:gd name="connsiteY40" fmla="*/ 88055 h 797255"/>
                <a:gd name="connsiteX41" fmla="*/ 399089 w 663250"/>
                <a:gd name="connsiteY41" fmla="*/ 0 h 797255"/>
                <a:gd name="connsiteX42" fmla="*/ 13202 w 663250"/>
                <a:gd name="connsiteY42" fmla="*/ 310919 h 797255"/>
                <a:gd name="connsiteX43" fmla="*/ 14355 w 663250"/>
                <a:gd name="connsiteY43" fmla="*/ 315144 h 797255"/>
                <a:gd name="connsiteX44" fmla="*/ 15942 w 663250"/>
                <a:gd name="connsiteY44" fmla="*/ 317056 h 797255"/>
                <a:gd name="connsiteX45" fmla="*/ 16456 w 663250"/>
                <a:gd name="connsiteY45" fmla="*/ 317675 h 797255"/>
                <a:gd name="connsiteX46" fmla="*/ 13202 w 663250"/>
                <a:gd name="connsiteY46" fmla="*/ 310919 h 797255"/>
                <a:gd name="connsiteX47" fmla="*/ 52368 w 663250"/>
                <a:gd name="connsiteY47" fmla="*/ 360882 h 797255"/>
                <a:gd name="connsiteX48" fmla="*/ 53116 w 663250"/>
                <a:gd name="connsiteY48" fmla="*/ 361781 h 797255"/>
                <a:gd name="connsiteX49" fmla="*/ 55116 w 663250"/>
                <a:gd name="connsiteY49" fmla="*/ 364188 h 797255"/>
                <a:gd name="connsiteX50" fmla="*/ 63378 w 663250"/>
                <a:gd name="connsiteY50" fmla="*/ 369963 h 797255"/>
                <a:gd name="connsiteX51" fmla="*/ 52368 w 663250"/>
                <a:gd name="connsiteY51" fmla="*/ 360882 h 797255"/>
                <a:gd name="connsiteX0" fmla="*/ 399089 w 663250"/>
                <a:gd name="connsiteY0" fmla="*/ 0 h 797255"/>
                <a:gd name="connsiteX1" fmla="*/ 275974 w 663250"/>
                <a:gd name="connsiteY1" fmla="*/ 297733 h 797255"/>
                <a:gd name="connsiteX2" fmla="*/ 454715 w 663250"/>
                <a:gd name="connsiteY2" fmla="*/ 224063 h 797255"/>
                <a:gd name="connsiteX3" fmla="*/ 231093 w 663250"/>
                <a:gd name="connsiteY3" fmla="*/ 312390 h 797255"/>
                <a:gd name="connsiteX4" fmla="*/ 151102 w 663250"/>
                <a:gd name="connsiteY4" fmla="*/ 346205 h 797255"/>
                <a:gd name="connsiteX5" fmla="*/ 84931 w 663250"/>
                <a:gd name="connsiteY5" fmla="*/ 385030 h 797255"/>
                <a:gd name="connsiteX6" fmla="*/ 105846 w 663250"/>
                <a:gd name="connsiteY6" fmla="*/ 399650 h 797255"/>
                <a:gd name="connsiteX7" fmla="*/ 120545 w 663250"/>
                <a:gd name="connsiteY7" fmla="*/ 409925 h 797255"/>
                <a:gd name="connsiteX8" fmla="*/ 120544 w 663250"/>
                <a:gd name="connsiteY8" fmla="*/ 409926 h 797255"/>
                <a:gd name="connsiteX9" fmla="*/ 199155 w 663250"/>
                <a:gd name="connsiteY9" fmla="*/ 447084 h 797255"/>
                <a:gd name="connsiteX10" fmla="*/ 217639 w 663250"/>
                <a:gd name="connsiteY10" fmla="*/ 454599 h 797255"/>
                <a:gd name="connsiteX11" fmla="*/ 312211 w 663250"/>
                <a:gd name="connsiteY11" fmla="*/ 486539 h 797255"/>
                <a:gd name="connsiteX12" fmla="*/ 329806 w 663250"/>
                <a:gd name="connsiteY12" fmla="*/ 491289 h 797255"/>
                <a:gd name="connsiteX13" fmla="*/ 405783 w 663250"/>
                <a:gd name="connsiteY13" fmla="*/ 509771 h 797255"/>
                <a:gd name="connsiteX14" fmla="*/ 515576 w 663250"/>
                <a:gd name="connsiteY14" fmla="*/ 531228 h 797255"/>
                <a:gd name="connsiteX15" fmla="*/ 566973 w 663250"/>
                <a:gd name="connsiteY15" fmla="*/ 539946 h 797255"/>
                <a:gd name="connsiteX16" fmla="*/ 663250 w 663250"/>
                <a:gd name="connsiteY16" fmla="*/ 550980 h 797255"/>
                <a:gd name="connsiteX17" fmla="*/ 663250 w 663250"/>
                <a:gd name="connsiteY17" fmla="*/ 797255 h 797255"/>
                <a:gd name="connsiteX18" fmla="*/ 626082 w 663250"/>
                <a:gd name="connsiteY18" fmla="*/ 793532 h 797255"/>
                <a:gd name="connsiteX19" fmla="*/ 317186 w 663250"/>
                <a:gd name="connsiteY19" fmla="*/ 733301 h 797255"/>
                <a:gd name="connsiteX20" fmla="*/ 310 w 663250"/>
                <a:gd name="connsiteY20" fmla="*/ 508698 h 797255"/>
                <a:gd name="connsiteX21" fmla="*/ 311 w 663250"/>
                <a:gd name="connsiteY21" fmla="*/ 263657 h 797255"/>
                <a:gd name="connsiteX22" fmla="*/ 0 w 663250"/>
                <a:gd name="connsiteY22" fmla="*/ 261474 h 797255"/>
                <a:gd name="connsiteX23" fmla="*/ 1655 w 663250"/>
                <a:gd name="connsiteY23" fmla="*/ 255380 h 797255"/>
                <a:gd name="connsiteX24" fmla="*/ 5425 w 663250"/>
                <a:gd name="connsiteY24" fmla="*/ 232293 h 797255"/>
                <a:gd name="connsiteX25" fmla="*/ 10996 w 663250"/>
                <a:gd name="connsiteY25" fmla="*/ 221002 h 797255"/>
                <a:gd name="connsiteX26" fmla="*/ 12581 w 663250"/>
                <a:gd name="connsiteY26" fmla="*/ 215175 h 797255"/>
                <a:gd name="connsiteX27" fmla="*/ 16142 w 663250"/>
                <a:gd name="connsiteY27" fmla="*/ 210578 h 797255"/>
                <a:gd name="connsiteX28" fmla="*/ 20437 w 663250"/>
                <a:gd name="connsiteY28" fmla="*/ 201875 h 797255"/>
                <a:gd name="connsiteX29" fmla="*/ 44846 w 663250"/>
                <a:gd name="connsiteY29" fmla="*/ 172516 h 797255"/>
                <a:gd name="connsiteX30" fmla="*/ 47095 w 663250"/>
                <a:gd name="connsiteY30" fmla="*/ 170615 h 797255"/>
                <a:gd name="connsiteX31" fmla="*/ 47321 w 663250"/>
                <a:gd name="connsiteY31" fmla="*/ 170326 h 797255"/>
                <a:gd name="connsiteX32" fmla="*/ 48554 w 663250"/>
                <a:gd name="connsiteY32" fmla="*/ 169383 h 797255"/>
                <a:gd name="connsiteX33" fmla="*/ 78156 w 663250"/>
                <a:gd name="connsiteY33" fmla="*/ 144370 h 797255"/>
                <a:gd name="connsiteX34" fmla="*/ 97897 w 663250"/>
                <a:gd name="connsiteY34" fmla="*/ 131698 h 797255"/>
                <a:gd name="connsiteX35" fmla="*/ 103137 w 663250"/>
                <a:gd name="connsiteY35" fmla="*/ 127695 h 797255"/>
                <a:gd name="connsiteX36" fmla="*/ 108495 w 663250"/>
                <a:gd name="connsiteY36" fmla="*/ 124894 h 797255"/>
                <a:gd name="connsiteX37" fmla="*/ 119870 w 663250"/>
                <a:gd name="connsiteY37" fmla="*/ 117589 h 797255"/>
                <a:gd name="connsiteX38" fmla="*/ 169490 w 663250"/>
                <a:gd name="connsiteY38" fmla="*/ 92332 h 797255"/>
                <a:gd name="connsiteX39" fmla="*/ 174006 w 663250"/>
                <a:gd name="connsiteY39" fmla="*/ 90638 h 797255"/>
                <a:gd name="connsiteX40" fmla="*/ 178949 w 663250"/>
                <a:gd name="connsiteY40" fmla="*/ 88055 h 797255"/>
                <a:gd name="connsiteX41" fmla="*/ 399089 w 663250"/>
                <a:gd name="connsiteY41" fmla="*/ 0 h 797255"/>
                <a:gd name="connsiteX42" fmla="*/ 13202 w 663250"/>
                <a:gd name="connsiteY42" fmla="*/ 310919 h 797255"/>
                <a:gd name="connsiteX43" fmla="*/ 14355 w 663250"/>
                <a:gd name="connsiteY43" fmla="*/ 315144 h 797255"/>
                <a:gd name="connsiteX44" fmla="*/ 15942 w 663250"/>
                <a:gd name="connsiteY44" fmla="*/ 317056 h 797255"/>
                <a:gd name="connsiteX45" fmla="*/ 16456 w 663250"/>
                <a:gd name="connsiteY45" fmla="*/ 317675 h 797255"/>
                <a:gd name="connsiteX46" fmla="*/ 13202 w 663250"/>
                <a:gd name="connsiteY46" fmla="*/ 310919 h 797255"/>
                <a:gd name="connsiteX47" fmla="*/ 52368 w 663250"/>
                <a:gd name="connsiteY47" fmla="*/ 360882 h 797255"/>
                <a:gd name="connsiteX48" fmla="*/ 53116 w 663250"/>
                <a:gd name="connsiteY48" fmla="*/ 361781 h 797255"/>
                <a:gd name="connsiteX49" fmla="*/ 55116 w 663250"/>
                <a:gd name="connsiteY49" fmla="*/ 364188 h 797255"/>
                <a:gd name="connsiteX50" fmla="*/ 63378 w 663250"/>
                <a:gd name="connsiteY50" fmla="*/ 369963 h 797255"/>
                <a:gd name="connsiteX51" fmla="*/ 52368 w 663250"/>
                <a:gd name="connsiteY51" fmla="*/ 360882 h 797255"/>
                <a:gd name="connsiteX0" fmla="*/ 399089 w 663250"/>
                <a:gd name="connsiteY0" fmla="*/ 0 h 797255"/>
                <a:gd name="connsiteX1" fmla="*/ 434724 w 663250"/>
                <a:gd name="connsiteY1" fmla="*/ 235688 h 797255"/>
                <a:gd name="connsiteX2" fmla="*/ 454715 w 663250"/>
                <a:gd name="connsiteY2" fmla="*/ 224063 h 797255"/>
                <a:gd name="connsiteX3" fmla="*/ 231093 w 663250"/>
                <a:gd name="connsiteY3" fmla="*/ 312390 h 797255"/>
                <a:gd name="connsiteX4" fmla="*/ 151102 w 663250"/>
                <a:gd name="connsiteY4" fmla="*/ 346205 h 797255"/>
                <a:gd name="connsiteX5" fmla="*/ 84931 w 663250"/>
                <a:gd name="connsiteY5" fmla="*/ 385030 h 797255"/>
                <a:gd name="connsiteX6" fmla="*/ 105846 w 663250"/>
                <a:gd name="connsiteY6" fmla="*/ 399650 h 797255"/>
                <a:gd name="connsiteX7" fmla="*/ 120545 w 663250"/>
                <a:gd name="connsiteY7" fmla="*/ 409925 h 797255"/>
                <a:gd name="connsiteX8" fmla="*/ 120544 w 663250"/>
                <a:gd name="connsiteY8" fmla="*/ 409926 h 797255"/>
                <a:gd name="connsiteX9" fmla="*/ 199155 w 663250"/>
                <a:gd name="connsiteY9" fmla="*/ 447084 h 797255"/>
                <a:gd name="connsiteX10" fmla="*/ 217639 w 663250"/>
                <a:gd name="connsiteY10" fmla="*/ 454599 h 797255"/>
                <a:gd name="connsiteX11" fmla="*/ 312211 w 663250"/>
                <a:gd name="connsiteY11" fmla="*/ 486539 h 797255"/>
                <a:gd name="connsiteX12" fmla="*/ 329806 w 663250"/>
                <a:gd name="connsiteY12" fmla="*/ 491289 h 797255"/>
                <a:gd name="connsiteX13" fmla="*/ 405783 w 663250"/>
                <a:gd name="connsiteY13" fmla="*/ 509771 h 797255"/>
                <a:gd name="connsiteX14" fmla="*/ 515576 w 663250"/>
                <a:gd name="connsiteY14" fmla="*/ 531228 h 797255"/>
                <a:gd name="connsiteX15" fmla="*/ 566973 w 663250"/>
                <a:gd name="connsiteY15" fmla="*/ 539946 h 797255"/>
                <a:gd name="connsiteX16" fmla="*/ 663250 w 663250"/>
                <a:gd name="connsiteY16" fmla="*/ 550980 h 797255"/>
                <a:gd name="connsiteX17" fmla="*/ 663250 w 663250"/>
                <a:gd name="connsiteY17" fmla="*/ 797255 h 797255"/>
                <a:gd name="connsiteX18" fmla="*/ 626082 w 663250"/>
                <a:gd name="connsiteY18" fmla="*/ 793532 h 797255"/>
                <a:gd name="connsiteX19" fmla="*/ 317186 w 663250"/>
                <a:gd name="connsiteY19" fmla="*/ 733301 h 797255"/>
                <a:gd name="connsiteX20" fmla="*/ 310 w 663250"/>
                <a:gd name="connsiteY20" fmla="*/ 508698 h 797255"/>
                <a:gd name="connsiteX21" fmla="*/ 311 w 663250"/>
                <a:gd name="connsiteY21" fmla="*/ 263657 h 797255"/>
                <a:gd name="connsiteX22" fmla="*/ 0 w 663250"/>
                <a:gd name="connsiteY22" fmla="*/ 261474 h 797255"/>
                <a:gd name="connsiteX23" fmla="*/ 1655 w 663250"/>
                <a:gd name="connsiteY23" fmla="*/ 255380 h 797255"/>
                <a:gd name="connsiteX24" fmla="*/ 5425 w 663250"/>
                <a:gd name="connsiteY24" fmla="*/ 232293 h 797255"/>
                <a:gd name="connsiteX25" fmla="*/ 10996 w 663250"/>
                <a:gd name="connsiteY25" fmla="*/ 221002 h 797255"/>
                <a:gd name="connsiteX26" fmla="*/ 12581 w 663250"/>
                <a:gd name="connsiteY26" fmla="*/ 215175 h 797255"/>
                <a:gd name="connsiteX27" fmla="*/ 16142 w 663250"/>
                <a:gd name="connsiteY27" fmla="*/ 210578 h 797255"/>
                <a:gd name="connsiteX28" fmla="*/ 20437 w 663250"/>
                <a:gd name="connsiteY28" fmla="*/ 201875 h 797255"/>
                <a:gd name="connsiteX29" fmla="*/ 44846 w 663250"/>
                <a:gd name="connsiteY29" fmla="*/ 172516 h 797255"/>
                <a:gd name="connsiteX30" fmla="*/ 47095 w 663250"/>
                <a:gd name="connsiteY30" fmla="*/ 170615 h 797255"/>
                <a:gd name="connsiteX31" fmla="*/ 47321 w 663250"/>
                <a:gd name="connsiteY31" fmla="*/ 170326 h 797255"/>
                <a:gd name="connsiteX32" fmla="*/ 48554 w 663250"/>
                <a:gd name="connsiteY32" fmla="*/ 169383 h 797255"/>
                <a:gd name="connsiteX33" fmla="*/ 78156 w 663250"/>
                <a:gd name="connsiteY33" fmla="*/ 144370 h 797255"/>
                <a:gd name="connsiteX34" fmla="*/ 97897 w 663250"/>
                <a:gd name="connsiteY34" fmla="*/ 131698 h 797255"/>
                <a:gd name="connsiteX35" fmla="*/ 103137 w 663250"/>
                <a:gd name="connsiteY35" fmla="*/ 127695 h 797255"/>
                <a:gd name="connsiteX36" fmla="*/ 108495 w 663250"/>
                <a:gd name="connsiteY36" fmla="*/ 124894 h 797255"/>
                <a:gd name="connsiteX37" fmla="*/ 119870 w 663250"/>
                <a:gd name="connsiteY37" fmla="*/ 117589 h 797255"/>
                <a:gd name="connsiteX38" fmla="*/ 169490 w 663250"/>
                <a:gd name="connsiteY38" fmla="*/ 92332 h 797255"/>
                <a:gd name="connsiteX39" fmla="*/ 174006 w 663250"/>
                <a:gd name="connsiteY39" fmla="*/ 90638 h 797255"/>
                <a:gd name="connsiteX40" fmla="*/ 178949 w 663250"/>
                <a:gd name="connsiteY40" fmla="*/ 88055 h 797255"/>
                <a:gd name="connsiteX41" fmla="*/ 399089 w 663250"/>
                <a:gd name="connsiteY41" fmla="*/ 0 h 797255"/>
                <a:gd name="connsiteX42" fmla="*/ 13202 w 663250"/>
                <a:gd name="connsiteY42" fmla="*/ 310919 h 797255"/>
                <a:gd name="connsiteX43" fmla="*/ 14355 w 663250"/>
                <a:gd name="connsiteY43" fmla="*/ 315144 h 797255"/>
                <a:gd name="connsiteX44" fmla="*/ 15942 w 663250"/>
                <a:gd name="connsiteY44" fmla="*/ 317056 h 797255"/>
                <a:gd name="connsiteX45" fmla="*/ 16456 w 663250"/>
                <a:gd name="connsiteY45" fmla="*/ 317675 h 797255"/>
                <a:gd name="connsiteX46" fmla="*/ 13202 w 663250"/>
                <a:gd name="connsiteY46" fmla="*/ 310919 h 797255"/>
                <a:gd name="connsiteX47" fmla="*/ 52368 w 663250"/>
                <a:gd name="connsiteY47" fmla="*/ 360882 h 797255"/>
                <a:gd name="connsiteX48" fmla="*/ 53116 w 663250"/>
                <a:gd name="connsiteY48" fmla="*/ 361781 h 797255"/>
                <a:gd name="connsiteX49" fmla="*/ 55116 w 663250"/>
                <a:gd name="connsiteY49" fmla="*/ 364188 h 797255"/>
                <a:gd name="connsiteX50" fmla="*/ 63378 w 663250"/>
                <a:gd name="connsiteY50" fmla="*/ 369963 h 797255"/>
                <a:gd name="connsiteX51" fmla="*/ 52368 w 663250"/>
                <a:gd name="connsiteY51" fmla="*/ 360882 h 79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3250" h="797255">
                  <a:moveTo>
                    <a:pt x="399089" y="0"/>
                  </a:moveTo>
                  <a:cubicBezTo>
                    <a:pt x="475526" y="318034"/>
                    <a:pt x="475762" y="136444"/>
                    <a:pt x="434724" y="235688"/>
                  </a:cubicBezTo>
                  <a:lnTo>
                    <a:pt x="454715" y="224063"/>
                  </a:lnTo>
                  <a:lnTo>
                    <a:pt x="231093" y="312390"/>
                  </a:lnTo>
                  <a:lnTo>
                    <a:pt x="151102" y="346205"/>
                  </a:lnTo>
                  <a:lnTo>
                    <a:pt x="84931" y="385030"/>
                  </a:lnTo>
                  <a:lnTo>
                    <a:pt x="105846" y="399650"/>
                  </a:lnTo>
                  <a:lnTo>
                    <a:pt x="120545" y="409925"/>
                  </a:lnTo>
                  <a:lnTo>
                    <a:pt x="120544" y="409926"/>
                  </a:lnTo>
                  <a:lnTo>
                    <a:pt x="199155" y="447084"/>
                  </a:lnTo>
                  <a:lnTo>
                    <a:pt x="217639" y="454599"/>
                  </a:lnTo>
                  <a:lnTo>
                    <a:pt x="312211" y="486539"/>
                  </a:lnTo>
                  <a:lnTo>
                    <a:pt x="329806" y="491289"/>
                  </a:lnTo>
                  <a:lnTo>
                    <a:pt x="405783" y="509771"/>
                  </a:lnTo>
                  <a:lnTo>
                    <a:pt x="515576" y="531228"/>
                  </a:lnTo>
                  <a:lnTo>
                    <a:pt x="566973" y="539946"/>
                  </a:lnTo>
                  <a:lnTo>
                    <a:pt x="663250" y="550980"/>
                  </a:lnTo>
                  <a:lnTo>
                    <a:pt x="663250" y="797255"/>
                  </a:lnTo>
                  <a:lnTo>
                    <a:pt x="626082" y="793532"/>
                  </a:lnTo>
                  <a:cubicBezTo>
                    <a:pt x="510098" y="779346"/>
                    <a:pt x="405834" y="758752"/>
                    <a:pt x="317186" y="733301"/>
                  </a:cubicBezTo>
                  <a:cubicBezTo>
                    <a:pt x="120190" y="676742"/>
                    <a:pt x="311" y="596199"/>
                    <a:pt x="310" y="508698"/>
                  </a:cubicBezTo>
                  <a:cubicBezTo>
                    <a:pt x="310" y="427018"/>
                    <a:pt x="311" y="345337"/>
                    <a:pt x="311" y="263657"/>
                  </a:cubicBezTo>
                  <a:cubicBezTo>
                    <a:pt x="207" y="262929"/>
                    <a:pt x="104" y="262202"/>
                    <a:pt x="0" y="261474"/>
                  </a:cubicBezTo>
                  <a:lnTo>
                    <a:pt x="1655" y="255380"/>
                  </a:lnTo>
                  <a:lnTo>
                    <a:pt x="5425" y="232293"/>
                  </a:lnTo>
                  <a:lnTo>
                    <a:pt x="10996" y="221002"/>
                  </a:lnTo>
                  <a:lnTo>
                    <a:pt x="12581" y="215175"/>
                  </a:lnTo>
                  <a:lnTo>
                    <a:pt x="16142" y="210578"/>
                  </a:lnTo>
                  <a:lnTo>
                    <a:pt x="20437" y="201875"/>
                  </a:lnTo>
                  <a:cubicBezTo>
                    <a:pt x="27033" y="191904"/>
                    <a:pt x="35198" y="182109"/>
                    <a:pt x="44846" y="172516"/>
                  </a:cubicBezTo>
                  <a:lnTo>
                    <a:pt x="47095" y="170615"/>
                  </a:lnTo>
                  <a:lnTo>
                    <a:pt x="47321" y="170326"/>
                  </a:lnTo>
                  <a:lnTo>
                    <a:pt x="48554" y="169383"/>
                  </a:lnTo>
                  <a:lnTo>
                    <a:pt x="78156" y="144370"/>
                  </a:lnTo>
                  <a:lnTo>
                    <a:pt x="97897" y="131698"/>
                  </a:lnTo>
                  <a:lnTo>
                    <a:pt x="103137" y="127695"/>
                  </a:lnTo>
                  <a:lnTo>
                    <a:pt x="108495" y="124894"/>
                  </a:lnTo>
                  <a:lnTo>
                    <a:pt x="119870" y="117589"/>
                  </a:lnTo>
                  <a:cubicBezTo>
                    <a:pt x="135120" y="108908"/>
                    <a:pt x="151687" y="100481"/>
                    <a:pt x="169490" y="92332"/>
                  </a:cubicBezTo>
                  <a:lnTo>
                    <a:pt x="174006" y="90638"/>
                  </a:lnTo>
                  <a:lnTo>
                    <a:pt x="178949" y="88055"/>
                  </a:lnTo>
                  <a:lnTo>
                    <a:pt x="399089" y="0"/>
                  </a:lnTo>
                  <a:close/>
                  <a:moveTo>
                    <a:pt x="13202" y="310919"/>
                  </a:moveTo>
                  <a:lnTo>
                    <a:pt x="14355" y="315144"/>
                  </a:lnTo>
                  <a:lnTo>
                    <a:pt x="15942" y="317056"/>
                  </a:lnTo>
                  <a:lnTo>
                    <a:pt x="16456" y="317675"/>
                  </a:lnTo>
                  <a:lnTo>
                    <a:pt x="13202" y="310919"/>
                  </a:lnTo>
                  <a:close/>
                  <a:moveTo>
                    <a:pt x="52368" y="360882"/>
                  </a:moveTo>
                  <a:lnTo>
                    <a:pt x="53116" y="361781"/>
                  </a:lnTo>
                  <a:lnTo>
                    <a:pt x="55116" y="364188"/>
                  </a:lnTo>
                  <a:lnTo>
                    <a:pt x="63378" y="369963"/>
                  </a:lnTo>
                  <a:lnTo>
                    <a:pt x="52368" y="360882"/>
                  </a:lnTo>
                  <a:close/>
                </a:path>
              </a:pathLst>
            </a:custGeom>
            <a:solidFill>
              <a:srgbClr val="00D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4C9D730-9847-4F10-9832-9B824BD729D6}"/>
              </a:ext>
            </a:extLst>
          </p:cNvPr>
          <p:cNvSpPr/>
          <p:nvPr/>
        </p:nvSpPr>
        <p:spPr>
          <a:xfrm>
            <a:off x="3657600" y="368891"/>
            <a:ext cx="83515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ID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ID" sz="4000" dirty="0">
                <a:latin typeface="Arial Rounded MT Bold" panose="020F0704030504030204" pitchFamily="34" charset="0"/>
              </a:rPr>
              <a:t>PENULISAN BAHAN AJAR</a:t>
            </a:r>
          </a:p>
          <a:p>
            <a:pPr algn="ctr"/>
            <a:endParaRPr lang="en-US" sz="4000" dirty="0">
              <a:solidFill>
                <a:srgbClr val="111B31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2B9378-002F-3419-8D55-98CE286D9DC5}"/>
              </a:ext>
            </a:extLst>
          </p:cNvPr>
          <p:cNvSpPr/>
          <p:nvPr/>
        </p:nvSpPr>
        <p:spPr>
          <a:xfrm>
            <a:off x="-922086" y="3903293"/>
            <a:ext cx="6350000" cy="17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MUH. RIZAL</a:t>
            </a:r>
            <a:endParaRPr lang="en-ID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B5736-9FE6-4F7D-B453-3B99FD322765}"/>
              </a:ext>
            </a:extLst>
          </p:cNvPr>
          <p:cNvSpPr/>
          <p:nvPr/>
        </p:nvSpPr>
        <p:spPr>
          <a:xfrm>
            <a:off x="3657600" y="4346680"/>
            <a:ext cx="83515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ID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ID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PASCASARJANA ILMU PERTANIAN</a:t>
            </a:r>
          </a:p>
          <a:p>
            <a:pPr algn="ctr"/>
            <a:r>
              <a:rPr lang="en-ID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UNIVERSITAS TADULAKO</a:t>
            </a:r>
          </a:p>
          <a:p>
            <a:pPr algn="ctr"/>
            <a:r>
              <a:rPr lang="en-ID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8 </a:t>
            </a:r>
            <a:r>
              <a:rPr lang="en-ID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Juli</a:t>
            </a:r>
            <a:r>
              <a:rPr lang="en-ID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2023</a:t>
            </a:r>
          </a:p>
          <a:p>
            <a:pPr algn="ctr"/>
            <a:endParaRPr lang="en-US" sz="4000" dirty="0">
              <a:solidFill>
                <a:srgbClr val="111B31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6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6D6C68E-7A35-4028-8F0D-DD50D0D8A7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4" b="12454"/>
          <a:stretch>
            <a:fillRect/>
          </a:stretch>
        </p:blipFill>
        <p:spPr>
          <a:xfrm>
            <a:off x="1" y="424544"/>
            <a:ext cx="4474454" cy="415498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786C3C-114B-4AA9-9613-03E1E5FA333E}"/>
              </a:ext>
            </a:extLst>
          </p:cNvPr>
          <p:cNvSpPr txBox="1"/>
          <p:nvPr/>
        </p:nvSpPr>
        <p:spPr>
          <a:xfrm>
            <a:off x="5595896" y="424544"/>
            <a:ext cx="659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MANFAAT BAHAN AJAR</a:t>
            </a:r>
            <a:endParaRPr lang="en-ID" sz="4000" dirty="0">
              <a:solidFill>
                <a:srgbClr val="111B31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EADE83-65F9-4EDF-AA94-1A4E4AABA51A}"/>
              </a:ext>
            </a:extLst>
          </p:cNvPr>
          <p:cNvSpPr txBox="1"/>
          <p:nvPr/>
        </p:nvSpPr>
        <p:spPr>
          <a:xfrm>
            <a:off x="3800476" y="1132430"/>
            <a:ext cx="8305800" cy="40626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temannya</a:t>
            </a:r>
            <a:endParaRPr lang="en-US" altLang="id-ID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kapan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di mana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endParaRPr lang="en-US" altLang="id-ID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kecepatannya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endParaRPr lang="en-US" altLang="id-ID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dipilihnya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endParaRPr lang="en-US" altLang="id-ID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US" altLang="id-ID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endParaRPr lang="id-ID" sz="2400" dirty="0"/>
          </a:p>
          <a:p>
            <a:pPr marL="352425" indent="-352425">
              <a:buFontTx/>
              <a:buChar char="•"/>
              <a:defRPr/>
            </a:pPr>
            <a:endParaRPr lang="en-US" alt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EC8D4-5CF2-46B5-944B-7FE1C868F0F3}"/>
              </a:ext>
            </a:extLst>
          </p:cNvPr>
          <p:cNvSpPr txBox="1"/>
          <p:nvPr/>
        </p:nvSpPr>
        <p:spPr>
          <a:xfrm>
            <a:off x="4257570" y="0"/>
            <a:ext cx="183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111B31"/>
                </a:solidFill>
                <a:latin typeface="Arial Black" panose="020B0A04020102020204" pitchFamily="34" charset="0"/>
                <a:ea typeface="Source Sans Pro" panose="020B0503030403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3575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66D6C68E-7A35-4028-8F0D-DD50D0D8A7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4" b="12454"/>
          <a:stretch>
            <a:fillRect/>
          </a:stretch>
        </p:blipFill>
        <p:spPr>
          <a:xfrm>
            <a:off x="1" y="424544"/>
            <a:ext cx="4474454" cy="415498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EADE83-65F9-4EDF-AA94-1A4E4AABA51A}"/>
              </a:ext>
            </a:extLst>
          </p:cNvPr>
          <p:cNvSpPr txBox="1"/>
          <p:nvPr/>
        </p:nvSpPr>
        <p:spPr>
          <a:xfrm>
            <a:off x="3958347" y="1128528"/>
            <a:ext cx="7900278" cy="31085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 err="1">
                <a:solidFill>
                  <a:schemeClr val="bg1"/>
                </a:solidFill>
              </a:rPr>
              <a:t>Bagi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Dosen</a:t>
            </a:r>
            <a:endParaRPr lang="en-US" sz="2800" dirty="0">
              <a:solidFill>
                <a:schemeClr val="bg1"/>
              </a:solidFill>
            </a:endParaRPr>
          </a:p>
          <a:p>
            <a:pPr marL="625475" indent="-625475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chemeClr val="bg1"/>
                </a:solidFill>
              </a:rPr>
              <a:t>Penulis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Buku</a:t>
            </a:r>
            <a:r>
              <a:rPr lang="en-US" sz="2400" dirty="0">
                <a:solidFill>
                  <a:schemeClr val="bg1"/>
                </a:solidFill>
              </a:rPr>
              <a:t> ajar </a:t>
            </a:r>
            <a:r>
              <a:rPr lang="en-US" sz="2400" dirty="0" err="1">
                <a:solidFill>
                  <a:schemeClr val="bg1"/>
                </a:solidFill>
              </a:rPr>
              <a:t>diharapkan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sarana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ilmu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penyampaian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gagasan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bidang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ilmu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ditekuni</a:t>
            </a:r>
            <a:endParaRPr lang="en-US" sz="2400" dirty="0">
              <a:solidFill>
                <a:schemeClr val="bg1"/>
              </a:solidFill>
            </a:endParaRPr>
          </a:p>
          <a:p>
            <a:pPr marL="625475" indent="-625475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chemeClr val="bg1"/>
                </a:solidFill>
              </a:rPr>
              <a:t>Penulis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buku</a:t>
            </a:r>
            <a:r>
              <a:rPr lang="en-US" sz="2400" dirty="0">
                <a:solidFill>
                  <a:schemeClr val="bg1"/>
                </a:solidFill>
              </a:rPr>
              <a:t> ajar </a:t>
            </a:r>
            <a:r>
              <a:rPr lang="en-US" sz="2400" dirty="0" err="1">
                <a:solidFill>
                  <a:schemeClr val="bg1"/>
                </a:solidFill>
              </a:rPr>
              <a:t>diharapkan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mengintegrasikan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hasil-hasil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penelitian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pengabdiannya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buku</a:t>
            </a:r>
            <a:r>
              <a:rPr lang="en-US" sz="2400" dirty="0">
                <a:solidFill>
                  <a:schemeClr val="bg1"/>
                </a:solidFill>
              </a:rPr>
              <a:t> ajar yang </a:t>
            </a:r>
            <a:r>
              <a:rPr lang="en-US" sz="2400" dirty="0" err="1">
                <a:solidFill>
                  <a:schemeClr val="bg1"/>
                </a:solidFill>
              </a:rPr>
              <a:t>ditulis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55600" lvl="0" indent="-355600"/>
            <a:endParaRPr lang="en-US" sz="2400" noProof="1">
              <a:solidFill>
                <a:srgbClr val="111B31"/>
              </a:solidFill>
              <a:latin typeface="Arial Rounded MT Bold" panose="020F0704030504030204" pitchFamily="34" charset="0"/>
              <a:ea typeface="Roboto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EC8D4-5CF2-46B5-944B-7FE1C868F0F3}"/>
              </a:ext>
            </a:extLst>
          </p:cNvPr>
          <p:cNvSpPr txBox="1"/>
          <p:nvPr/>
        </p:nvSpPr>
        <p:spPr>
          <a:xfrm>
            <a:off x="3958346" y="325204"/>
            <a:ext cx="183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111B31"/>
                </a:solidFill>
                <a:latin typeface="Arial Black" panose="020B0A04020102020204" pitchFamily="34" charset="0"/>
                <a:ea typeface="Source Sans Pro" panose="020B0503030403020204" pitchFamily="34" charset="0"/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202E8-F257-4118-A532-12CB136C5A5B}"/>
              </a:ext>
            </a:extLst>
          </p:cNvPr>
          <p:cNvSpPr/>
          <p:nvPr/>
        </p:nvSpPr>
        <p:spPr>
          <a:xfrm>
            <a:off x="408939" y="4908014"/>
            <a:ext cx="9563736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id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alt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 Prodi</a:t>
            </a:r>
          </a:p>
          <a:p>
            <a:pPr marL="625475" indent="-625475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Acuan bagi 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rodi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dalam memfasilitasi kegiatan pembelajaran</a:t>
            </a:r>
          </a:p>
          <a:p>
            <a:pPr marL="625475" indent="-625475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Acuan bagi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prodi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dalam monitoring dan evaluasi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Acuan bagi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matakuliah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tumpeng-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tindih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diantara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matakuliah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B1F5F-4C48-4B15-9751-0869AF525B75}"/>
              </a:ext>
            </a:extLst>
          </p:cNvPr>
          <p:cNvSpPr txBox="1"/>
          <p:nvPr/>
        </p:nvSpPr>
        <p:spPr>
          <a:xfrm>
            <a:off x="5449624" y="432926"/>
            <a:ext cx="659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MANFAAT BAHAN AJAR</a:t>
            </a:r>
            <a:endParaRPr lang="en-ID" sz="4000" dirty="0">
              <a:solidFill>
                <a:srgbClr val="111B31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pic>
        <p:nvPicPr>
          <p:cNvPr id="10" name="Picture Placeholder 14">
            <a:extLst>
              <a:ext uri="{FF2B5EF4-FFF2-40B4-BE49-F238E27FC236}">
                <a16:creationId xmlns:a16="http://schemas.microsoft.com/office/drawing/2014/main" id="{D139164A-7B5D-4A4B-AF14-555233852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1" r="1147"/>
          <a:stretch/>
        </p:blipFill>
        <p:spPr>
          <a:xfrm>
            <a:off x="9972675" y="4579528"/>
            <a:ext cx="1898864" cy="2172090"/>
          </a:xfrm>
          <a:custGeom>
            <a:avLst/>
            <a:gdLst>
              <a:gd name="connsiteX0" fmla="*/ 1129609 w 2110888"/>
              <a:gd name="connsiteY0" fmla="*/ 0 h 2414622"/>
              <a:gd name="connsiteX1" fmla="*/ 1227314 w 2110888"/>
              <a:gd name="connsiteY1" fmla="*/ 2043 h 2414622"/>
              <a:gd name="connsiteX2" fmla="*/ 1771313 w 2110888"/>
              <a:gd name="connsiteY2" fmla="*/ 135206 h 2414622"/>
              <a:gd name="connsiteX3" fmla="*/ 2066363 w 2110888"/>
              <a:gd name="connsiteY3" fmla="*/ 440693 h 2414622"/>
              <a:gd name="connsiteX4" fmla="*/ 2103244 w 2110888"/>
              <a:gd name="connsiteY4" fmla="*/ 754015 h 2414622"/>
              <a:gd name="connsiteX5" fmla="*/ 2001821 w 2110888"/>
              <a:gd name="connsiteY5" fmla="*/ 1036006 h 2414622"/>
              <a:gd name="connsiteX6" fmla="*/ 1918838 w 2110888"/>
              <a:gd name="connsiteY6" fmla="*/ 1161335 h 2414622"/>
              <a:gd name="connsiteX7" fmla="*/ 1909618 w 2110888"/>
              <a:gd name="connsiteY7" fmla="*/ 1310162 h 2414622"/>
              <a:gd name="connsiteX8" fmla="*/ 1900397 w 2110888"/>
              <a:gd name="connsiteY8" fmla="*/ 1435491 h 2414622"/>
              <a:gd name="connsiteX9" fmla="*/ 1835854 w 2110888"/>
              <a:gd name="connsiteY9" fmla="*/ 1545154 h 2414622"/>
              <a:gd name="connsiteX10" fmla="*/ 1706771 w 2110888"/>
              <a:gd name="connsiteY10" fmla="*/ 1592152 h 2414622"/>
              <a:gd name="connsiteX11" fmla="*/ 1701316 w 2110888"/>
              <a:gd name="connsiteY11" fmla="*/ 1605965 h 2414622"/>
              <a:gd name="connsiteX12" fmla="*/ 1660593 w 2110888"/>
              <a:gd name="connsiteY12" fmla="*/ 1625346 h 2414622"/>
              <a:gd name="connsiteX13" fmla="*/ 1627619 w 2110888"/>
              <a:gd name="connsiteY13" fmla="*/ 1669860 h 2414622"/>
              <a:gd name="connsiteX14" fmla="*/ 1629483 w 2110888"/>
              <a:gd name="connsiteY14" fmla="*/ 1722430 h 2414622"/>
              <a:gd name="connsiteX15" fmla="*/ 1637617 w 2110888"/>
              <a:gd name="connsiteY15" fmla="*/ 1734261 h 2414622"/>
              <a:gd name="connsiteX16" fmla="*/ 1637617 w 2110888"/>
              <a:gd name="connsiteY16" fmla="*/ 1764167 h 2414622"/>
              <a:gd name="connsiteX17" fmla="*/ 1633008 w 2110888"/>
              <a:gd name="connsiteY17" fmla="*/ 1772312 h 2414622"/>
              <a:gd name="connsiteX18" fmla="*/ 1633008 w 2110888"/>
              <a:gd name="connsiteY18" fmla="*/ 1829591 h 2414622"/>
              <a:gd name="connsiteX19" fmla="*/ 1637617 w 2110888"/>
              <a:gd name="connsiteY19" fmla="*/ 1859692 h 2414622"/>
              <a:gd name="connsiteX20" fmla="*/ 1637617 w 2110888"/>
              <a:gd name="connsiteY20" fmla="*/ 1889600 h 2414622"/>
              <a:gd name="connsiteX21" fmla="*/ 1637618 w 2110888"/>
              <a:gd name="connsiteY21" fmla="*/ 1889600 h 2414622"/>
              <a:gd name="connsiteX22" fmla="*/ 1637618 w 2110888"/>
              <a:gd name="connsiteY22" fmla="*/ 1859692 h 2414622"/>
              <a:gd name="connsiteX23" fmla="*/ 1642198 w 2110888"/>
              <a:gd name="connsiteY23" fmla="*/ 1889600 h 2414622"/>
              <a:gd name="connsiteX24" fmla="*/ 1642197 w 2110888"/>
              <a:gd name="connsiteY24" fmla="*/ 1889600 h 2414622"/>
              <a:gd name="connsiteX25" fmla="*/ 1642229 w 2110888"/>
              <a:gd name="connsiteY25" fmla="*/ 1889808 h 2414622"/>
              <a:gd name="connsiteX26" fmla="*/ 1642229 w 2110888"/>
              <a:gd name="connsiteY26" fmla="*/ 2007303 h 2414622"/>
              <a:gd name="connsiteX27" fmla="*/ 1623788 w 2110888"/>
              <a:gd name="connsiteY27" fmla="*/ 2140465 h 2414622"/>
              <a:gd name="connsiteX28" fmla="*/ 1513144 w 2110888"/>
              <a:gd name="connsiteY28" fmla="*/ 2320626 h 2414622"/>
              <a:gd name="connsiteX29" fmla="*/ 1337958 w 2110888"/>
              <a:gd name="connsiteY29" fmla="*/ 2398956 h 2414622"/>
              <a:gd name="connsiteX30" fmla="*/ 1116670 w 2110888"/>
              <a:gd name="connsiteY30" fmla="*/ 2414621 h 2414622"/>
              <a:gd name="connsiteX31" fmla="*/ 1055445 w 2110888"/>
              <a:gd name="connsiteY31" fmla="*/ 2414568 h 2414622"/>
              <a:gd name="connsiteX32" fmla="*/ 1055445 w 2110888"/>
              <a:gd name="connsiteY32" fmla="*/ 2414569 h 2414622"/>
              <a:gd name="connsiteX33" fmla="*/ 994219 w 2110888"/>
              <a:gd name="connsiteY33" fmla="*/ 2414622 h 2414622"/>
              <a:gd name="connsiteX34" fmla="*/ 772931 w 2110888"/>
              <a:gd name="connsiteY34" fmla="*/ 2398957 h 2414622"/>
              <a:gd name="connsiteX35" fmla="*/ 597745 w 2110888"/>
              <a:gd name="connsiteY35" fmla="*/ 2320627 h 2414622"/>
              <a:gd name="connsiteX36" fmla="*/ 487101 w 2110888"/>
              <a:gd name="connsiteY36" fmla="*/ 2140467 h 2414622"/>
              <a:gd name="connsiteX37" fmla="*/ 468661 w 2110888"/>
              <a:gd name="connsiteY37" fmla="*/ 2007304 h 2414622"/>
              <a:gd name="connsiteX38" fmla="*/ 468661 w 2110888"/>
              <a:gd name="connsiteY38" fmla="*/ 1889809 h 2414622"/>
              <a:gd name="connsiteX39" fmla="*/ 468692 w 2110888"/>
              <a:gd name="connsiteY39" fmla="*/ 1889601 h 2414622"/>
              <a:gd name="connsiteX40" fmla="*/ 468691 w 2110888"/>
              <a:gd name="connsiteY40" fmla="*/ 1889601 h 2414622"/>
              <a:gd name="connsiteX41" fmla="*/ 473271 w 2110888"/>
              <a:gd name="connsiteY41" fmla="*/ 1859693 h 2414622"/>
              <a:gd name="connsiteX42" fmla="*/ 473271 w 2110888"/>
              <a:gd name="connsiteY42" fmla="*/ 1889601 h 2414622"/>
              <a:gd name="connsiteX43" fmla="*/ 473272 w 2110888"/>
              <a:gd name="connsiteY43" fmla="*/ 1889601 h 2414622"/>
              <a:gd name="connsiteX44" fmla="*/ 473272 w 2110888"/>
              <a:gd name="connsiteY44" fmla="*/ 1859693 h 2414622"/>
              <a:gd name="connsiteX45" fmla="*/ 477881 w 2110888"/>
              <a:gd name="connsiteY45" fmla="*/ 1829592 h 2414622"/>
              <a:gd name="connsiteX46" fmla="*/ 477881 w 2110888"/>
              <a:gd name="connsiteY46" fmla="*/ 1772313 h 2414622"/>
              <a:gd name="connsiteX47" fmla="*/ 473272 w 2110888"/>
              <a:gd name="connsiteY47" fmla="*/ 1764168 h 2414622"/>
              <a:gd name="connsiteX48" fmla="*/ 473272 w 2110888"/>
              <a:gd name="connsiteY48" fmla="*/ 1734262 h 2414622"/>
              <a:gd name="connsiteX49" fmla="*/ 481406 w 2110888"/>
              <a:gd name="connsiteY49" fmla="*/ 1722431 h 2414622"/>
              <a:gd name="connsiteX50" fmla="*/ 483270 w 2110888"/>
              <a:gd name="connsiteY50" fmla="*/ 1669861 h 2414622"/>
              <a:gd name="connsiteX51" fmla="*/ 450296 w 2110888"/>
              <a:gd name="connsiteY51" fmla="*/ 1625347 h 2414622"/>
              <a:gd name="connsiteX52" fmla="*/ 409573 w 2110888"/>
              <a:gd name="connsiteY52" fmla="*/ 1605966 h 2414622"/>
              <a:gd name="connsiteX53" fmla="*/ 404119 w 2110888"/>
              <a:gd name="connsiteY53" fmla="*/ 1592153 h 2414622"/>
              <a:gd name="connsiteX54" fmla="*/ 275035 w 2110888"/>
              <a:gd name="connsiteY54" fmla="*/ 1545155 h 2414622"/>
              <a:gd name="connsiteX55" fmla="*/ 210492 w 2110888"/>
              <a:gd name="connsiteY55" fmla="*/ 1435492 h 2414622"/>
              <a:gd name="connsiteX56" fmla="*/ 201271 w 2110888"/>
              <a:gd name="connsiteY56" fmla="*/ 1310163 h 2414622"/>
              <a:gd name="connsiteX57" fmla="*/ 192051 w 2110888"/>
              <a:gd name="connsiteY57" fmla="*/ 1161336 h 2414622"/>
              <a:gd name="connsiteX58" fmla="*/ 109068 w 2110888"/>
              <a:gd name="connsiteY58" fmla="*/ 1036007 h 2414622"/>
              <a:gd name="connsiteX59" fmla="*/ 7645 w 2110888"/>
              <a:gd name="connsiteY59" fmla="*/ 754016 h 2414622"/>
              <a:gd name="connsiteX60" fmla="*/ 44526 w 2110888"/>
              <a:gd name="connsiteY60" fmla="*/ 440694 h 2414622"/>
              <a:gd name="connsiteX61" fmla="*/ 339576 w 2110888"/>
              <a:gd name="connsiteY61" fmla="*/ 135207 h 2414622"/>
              <a:gd name="connsiteX62" fmla="*/ 883575 w 2110888"/>
              <a:gd name="connsiteY62" fmla="*/ 2044 h 2414622"/>
              <a:gd name="connsiteX63" fmla="*/ 981280 w 2110888"/>
              <a:gd name="connsiteY63" fmla="*/ 1 h 2414622"/>
              <a:gd name="connsiteX64" fmla="*/ 1055445 w 2110888"/>
              <a:gd name="connsiteY64" fmla="*/ 460 h 2414622"/>
              <a:gd name="connsiteX65" fmla="*/ 1055445 w 2110888"/>
              <a:gd name="connsiteY65" fmla="*/ 459 h 24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0888" h="2414622">
                <a:moveTo>
                  <a:pt x="1129609" y="0"/>
                </a:moveTo>
                <a:cubicBezTo>
                  <a:pt x="1164860" y="208"/>
                  <a:pt x="1197732" y="901"/>
                  <a:pt x="1227314" y="2043"/>
                </a:cubicBezTo>
                <a:cubicBezTo>
                  <a:pt x="1463969" y="11182"/>
                  <a:pt x="1631471" y="62097"/>
                  <a:pt x="1771313" y="135206"/>
                </a:cubicBezTo>
                <a:cubicBezTo>
                  <a:pt x="1911155" y="208314"/>
                  <a:pt x="2011040" y="337559"/>
                  <a:pt x="2066363" y="440693"/>
                </a:cubicBezTo>
                <a:cubicBezTo>
                  <a:pt x="2121685" y="543829"/>
                  <a:pt x="2114001" y="654797"/>
                  <a:pt x="2103244" y="754015"/>
                </a:cubicBezTo>
                <a:cubicBezTo>
                  <a:pt x="2092487" y="853234"/>
                  <a:pt x="2032555" y="968120"/>
                  <a:pt x="2001821" y="1036006"/>
                </a:cubicBezTo>
                <a:cubicBezTo>
                  <a:pt x="1971087" y="1103892"/>
                  <a:pt x="1934204" y="1115642"/>
                  <a:pt x="1918838" y="1161335"/>
                </a:cubicBezTo>
                <a:cubicBezTo>
                  <a:pt x="1903471" y="1207027"/>
                  <a:pt x="1905006" y="1269692"/>
                  <a:pt x="1909618" y="1310162"/>
                </a:cubicBezTo>
                <a:cubicBezTo>
                  <a:pt x="1914228" y="1350632"/>
                  <a:pt x="1912691" y="1396326"/>
                  <a:pt x="1900397" y="1435491"/>
                </a:cubicBezTo>
                <a:cubicBezTo>
                  <a:pt x="1888103" y="1474657"/>
                  <a:pt x="1868126" y="1519043"/>
                  <a:pt x="1835854" y="1545154"/>
                </a:cubicBezTo>
                <a:cubicBezTo>
                  <a:pt x="1803584" y="1571264"/>
                  <a:pt x="1728285" y="1569959"/>
                  <a:pt x="1706771" y="1592152"/>
                </a:cubicBezTo>
                <a:lnTo>
                  <a:pt x="1701316" y="1605965"/>
                </a:lnTo>
                <a:lnTo>
                  <a:pt x="1660593" y="1625346"/>
                </a:lnTo>
                <a:cubicBezTo>
                  <a:pt x="1644594" y="1637672"/>
                  <a:pt x="1633136" y="1652641"/>
                  <a:pt x="1627619" y="1669860"/>
                </a:cubicBezTo>
                <a:cubicBezTo>
                  <a:pt x="1622101" y="1687078"/>
                  <a:pt x="1623047" y="1704915"/>
                  <a:pt x="1629483" y="1722430"/>
                </a:cubicBezTo>
                <a:lnTo>
                  <a:pt x="1637617" y="1734261"/>
                </a:lnTo>
                <a:lnTo>
                  <a:pt x="1637617" y="1764167"/>
                </a:lnTo>
                <a:lnTo>
                  <a:pt x="1633008" y="1772312"/>
                </a:lnTo>
                <a:cubicBezTo>
                  <a:pt x="1627630" y="1789937"/>
                  <a:pt x="1629550" y="1809519"/>
                  <a:pt x="1633008" y="1829591"/>
                </a:cubicBezTo>
                <a:lnTo>
                  <a:pt x="1637617" y="1859692"/>
                </a:lnTo>
                <a:lnTo>
                  <a:pt x="1637617" y="1889600"/>
                </a:lnTo>
                <a:lnTo>
                  <a:pt x="1637618" y="1889600"/>
                </a:lnTo>
                <a:lnTo>
                  <a:pt x="1637618" y="1859692"/>
                </a:lnTo>
                <a:lnTo>
                  <a:pt x="1642198" y="1889600"/>
                </a:lnTo>
                <a:lnTo>
                  <a:pt x="1642197" y="1889600"/>
                </a:lnTo>
                <a:lnTo>
                  <a:pt x="1642229" y="1889808"/>
                </a:lnTo>
                <a:cubicBezTo>
                  <a:pt x="1643765" y="1928972"/>
                  <a:pt x="1645302" y="1965526"/>
                  <a:pt x="1642229" y="2007303"/>
                </a:cubicBezTo>
                <a:cubicBezTo>
                  <a:pt x="1639155" y="2049079"/>
                  <a:pt x="1645302" y="2088244"/>
                  <a:pt x="1623788" y="2140465"/>
                </a:cubicBezTo>
                <a:cubicBezTo>
                  <a:pt x="1602274" y="2192685"/>
                  <a:pt x="1560782" y="2277543"/>
                  <a:pt x="1513144" y="2320626"/>
                </a:cubicBezTo>
                <a:cubicBezTo>
                  <a:pt x="1465505" y="2363707"/>
                  <a:pt x="1404037" y="2383289"/>
                  <a:pt x="1337958" y="2398956"/>
                </a:cubicBezTo>
                <a:cubicBezTo>
                  <a:pt x="1271879" y="2414622"/>
                  <a:pt x="1201190" y="2414622"/>
                  <a:pt x="1116670" y="2414621"/>
                </a:cubicBezTo>
                <a:lnTo>
                  <a:pt x="1055445" y="2414568"/>
                </a:lnTo>
                <a:lnTo>
                  <a:pt x="1055445" y="2414569"/>
                </a:lnTo>
                <a:lnTo>
                  <a:pt x="994219" y="2414622"/>
                </a:lnTo>
                <a:cubicBezTo>
                  <a:pt x="909699" y="2414623"/>
                  <a:pt x="839010" y="2414623"/>
                  <a:pt x="772931" y="2398957"/>
                </a:cubicBezTo>
                <a:cubicBezTo>
                  <a:pt x="706852" y="2383290"/>
                  <a:pt x="645385" y="2363708"/>
                  <a:pt x="597745" y="2320627"/>
                </a:cubicBezTo>
                <a:cubicBezTo>
                  <a:pt x="550107" y="2277544"/>
                  <a:pt x="508615" y="2192686"/>
                  <a:pt x="487101" y="2140467"/>
                </a:cubicBezTo>
                <a:cubicBezTo>
                  <a:pt x="465587" y="2088245"/>
                  <a:pt x="471734" y="2049080"/>
                  <a:pt x="468661" y="2007304"/>
                </a:cubicBezTo>
                <a:cubicBezTo>
                  <a:pt x="465587" y="1965528"/>
                  <a:pt x="467124" y="1928973"/>
                  <a:pt x="468661" y="1889809"/>
                </a:cubicBezTo>
                <a:lnTo>
                  <a:pt x="468692" y="1889601"/>
                </a:lnTo>
                <a:lnTo>
                  <a:pt x="468691" y="1889601"/>
                </a:lnTo>
                <a:lnTo>
                  <a:pt x="473271" y="1859693"/>
                </a:lnTo>
                <a:lnTo>
                  <a:pt x="473271" y="1889601"/>
                </a:lnTo>
                <a:lnTo>
                  <a:pt x="473272" y="1889601"/>
                </a:lnTo>
                <a:lnTo>
                  <a:pt x="473272" y="1859693"/>
                </a:lnTo>
                <a:lnTo>
                  <a:pt x="477881" y="1829592"/>
                </a:lnTo>
                <a:cubicBezTo>
                  <a:pt x="481339" y="1809520"/>
                  <a:pt x="483260" y="1789938"/>
                  <a:pt x="477881" y="1772313"/>
                </a:cubicBezTo>
                <a:lnTo>
                  <a:pt x="473272" y="1764168"/>
                </a:lnTo>
                <a:lnTo>
                  <a:pt x="473272" y="1734262"/>
                </a:lnTo>
                <a:lnTo>
                  <a:pt x="481406" y="1722431"/>
                </a:lnTo>
                <a:cubicBezTo>
                  <a:pt x="487842" y="1704916"/>
                  <a:pt x="488788" y="1687079"/>
                  <a:pt x="483270" y="1669861"/>
                </a:cubicBezTo>
                <a:cubicBezTo>
                  <a:pt x="477753" y="1652643"/>
                  <a:pt x="466295" y="1637673"/>
                  <a:pt x="450296" y="1625347"/>
                </a:cubicBezTo>
                <a:lnTo>
                  <a:pt x="409573" y="1605966"/>
                </a:lnTo>
                <a:lnTo>
                  <a:pt x="404119" y="1592153"/>
                </a:lnTo>
                <a:cubicBezTo>
                  <a:pt x="382604" y="1569960"/>
                  <a:pt x="307305" y="1571265"/>
                  <a:pt x="275035" y="1545155"/>
                </a:cubicBezTo>
                <a:cubicBezTo>
                  <a:pt x="242763" y="1519044"/>
                  <a:pt x="222787" y="1474658"/>
                  <a:pt x="210492" y="1435492"/>
                </a:cubicBezTo>
                <a:cubicBezTo>
                  <a:pt x="198198" y="1396327"/>
                  <a:pt x="196661" y="1350633"/>
                  <a:pt x="201271" y="1310163"/>
                </a:cubicBezTo>
                <a:cubicBezTo>
                  <a:pt x="205883" y="1269693"/>
                  <a:pt x="207418" y="1207028"/>
                  <a:pt x="192051" y="1161336"/>
                </a:cubicBezTo>
                <a:cubicBezTo>
                  <a:pt x="176685" y="1115643"/>
                  <a:pt x="139803" y="1103893"/>
                  <a:pt x="109068" y="1036007"/>
                </a:cubicBezTo>
                <a:cubicBezTo>
                  <a:pt x="78334" y="968121"/>
                  <a:pt x="18402" y="853235"/>
                  <a:pt x="7645" y="754016"/>
                </a:cubicBezTo>
                <a:cubicBezTo>
                  <a:pt x="-3112" y="654798"/>
                  <a:pt x="-10796" y="543831"/>
                  <a:pt x="44526" y="440694"/>
                </a:cubicBezTo>
                <a:cubicBezTo>
                  <a:pt x="99849" y="337560"/>
                  <a:pt x="199735" y="208315"/>
                  <a:pt x="339576" y="135207"/>
                </a:cubicBezTo>
                <a:cubicBezTo>
                  <a:pt x="479418" y="62098"/>
                  <a:pt x="646920" y="11183"/>
                  <a:pt x="883575" y="2044"/>
                </a:cubicBezTo>
                <a:cubicBezTo>
                  <a:pt x="913158" y="902"/>
                  <a:pt x="946029" y="209"/>
                  <a:pt x="981280" y="1"/>
                </a:cubicBezTo>
                <a:lnTo>
                  <a:pt x="1055445" y="460"/>
                </a:lnTo>
                <a:lnTo>
                  <a:pt x="1055445" y="4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25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close up of a cat&#10;&#10;Description generated with very high confidence">
            <a:extLst>
              <a:ext uri="{FF2B5EF4-FFF2-40B4-BE49-F238E27FC236}">
                <a16:creationId xmlns:a16="http://schemas.microsoft.com/office/drawing/2014/main" id="{6CCC096E-83F5-4647-88B4-BB229E369C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t="557" r="15276" b="-557"/>
          <a:stretch/>
        </p:blipFill>
        <p:spPr>
          <a:xfrm>
            <a:off x="5095570" y="1611040"/>
            <a:ext cx="1778888" cy="2813929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7C7B3E-318A-454E-96CB-1F99DD9EDE28}"/>
              </a:ext>
            </a:extLst>
          </p:cNvPr>
          <p:cNvSpPr txBox="1"/>
          <p:nvPr/>
        </p:nvSpPr>
        <p:spPr>
          <a:xfrm>
            <a:off x="2068423" y="138863"/>
            <a:ext cx="844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1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SISTEMATIKA BAHAN AJAR MODUL</a:t>
            </a:r>
            <a:endParaRPr kumimoji="0" lang="en-ID" sz="3600" b="1" i="0" u="none" strike="noStrike" kern="1200" cap="none" spc="0" normalizeH="0" baseline="0" noProof="1">
              <a:ln>
                <a:noFill/>
              </a:ln>
              <a:solidFill>
                <a:srgbClr val="111B31"/>
              </a:solidFill>
              <a:effectLst/>
              <a:uLnTx/>
              <a:uFillTx/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537E6-369C-33EE-0B6E-DA788AFAC9E8}"/>
              </a:ext>
            </a:extLst>
          </p:cNvPr>
          <p:cNvSpPr txBox="1"/>
          <p:nvPr/>
        </p:nvSpPr>
        <p:spPr>
          <a:xfrm>
            <a:off x="0" y="162453"/>
            <a:ext cx="183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>
                <a:solidFill>
                  <a:srgbClr val="111B31"/>
                </a:solidFill>
                <a:latin typeface="Arial Black" panose="020B0A04020102020204" pitchFamily="34" charset="0"/>
                <a:ea typeface="Source Sans Pro" panose="020B0503030403020204" pitchFamily="34" charset="0"/>
              </a:rPr>
              <a:t>05</a:t>
            </a:r>
            <a:endParaRPr lang="en-US" sz="7200" dirty="0">
              <a:solidFill>
                <a:srgbClr val="111B31"/>
              </a:solidFill>
              <a:latin typeface="Arial Black" panose="020B0A040201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EC4142-801E-4C63-8599-255229F2A82C}"/>
              </a:ext>
            </a:extLst>
          </p:cNvPr>
          <p:cNvSpPr/>
          <p:nvPr/>
        </p:nvSpPr>
        <p:spPr>
          <a:xfrm>
            <a:off x="-427990" y="1159324"/>
            <a:ext cx="56197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marR="0" algn="just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3875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Sistematika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format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23875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571500" marR="1720850" indent="-57150" algn="just">
              <a:spcBef>
                <a:spcPts val="0"/>
              </a:spcBef>
              <a:spcAft>
                <a:spcPts val="0"/>
              </a:spcAft>
            </a:pPr>
            <a:r>
              <a:rPr lang="en-US" sz="2000" b="1" spc="-20" dirty="0">
                <a:solidFill>
                  <a:srgbClr val="0070C0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solidFill>
                  <a:srgbClr val="FF0000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I. </a:t>
            </a:r>
            <a:r>
              <a:rPr lang="en-US" sz="2000" b="1" spc="-10" dirty="0" err="1">
                <a:solidFill>
                  <a:srgbClr val="FF0000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Bagian</a:t>
            </a:r>
            <a:r>
              <a:rPr lang="en-US" sz="2000" b="1" spc="-10" dirty="0">
                <a:solidFill>
                  <a:srgbClr val="FF0000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FF0000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Awal</a:t>
            </a:r>
            <a:r>
              <a:rPr lang="en-US" sz="2000" b="1" spc="-20" dirty="0">
                <a:solidFill>
                  <a:srgbClr val="FF0000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25"/>
              </a:spcBef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571500" marR="47625" indent="-22225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4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judul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4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spc="-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</a:t>
            </a:r>
            <a:r>
              <a:rPr lang="en-US" sz="2000" spc="-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US" sz="2000" spc="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571500" marR="47625" indent="-22225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spc="-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judul</a:t>
            </a:r>
            <a:r>
              <a:rPr lang="en-US" sz="2000" spc="-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47625" indent="-22225">
              <a:spcBef>
                <a:spcPts val="0"/>
              </a:spcBef>
              <a:spcAft>
                <a:spcPts val="0"/>
              </a:spcAft>
            </a:pP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halaman</a:t>
            </a:r>
            <a:r>
              <a:rPr lang="en-US" sz="2000" spc="-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pengesahan</a:t>
            </a:r>
            <a:r>
              <a:rPr lang="en-US" sz="2000" spc="-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47625" indent="-22225">
              <a:spcBef>
                <a:spcPts val="0"/>
              </a:spcBef>
              <a:spcAft>
                <a:spcPts val="0"/>
              </a:spcAft>
            </a:pPr>
            <a:r>
              <a:rPr lang="en-US" sz="2000" spc="-5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Daftar </a:t>
            </a:r>
            <a:r>
              <a:rPr lang="en-US" sz="2000" spc="-5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isi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D8097-E43C-4687-88F7-179EFE9717FD}"/>
              </a:ext>
            </a:extLst>
          </p:cNvPr>
          <p:cNvSpPr/>
          <p:nvPr/>
        </p:nvSpPr>
        <p:spPr>
          <a:xfrm>
            <a:off x="-427990" y="380311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197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II.Tinjauan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Mata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Kuliah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marR="0" algn="just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Deskripsi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kuliah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Urutan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Penyajian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Peta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Kompetensi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Petunjuk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Mahasiswa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mempelajari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28CC2-8167-472F-870C-824FF692EDEE}"/>
              </a:ext>
            </a:extLst>
          </p:cNvPr>
          <p:cNvSpPr/>
          <p:nvPr/>
        </p:nvSpPr>
        <p:spPr>
          <a:xfrm>
            <a:off x="6874458" y="1940293"/>
            <a:ext cx="48577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3875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Pembelajaran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23875" marR="0" indent="390525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23875" marR="0" indent="390525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terdiri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pokok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bahasan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sub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pokok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bahasan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memuat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pokok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bahasan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memuat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belajar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yang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terdiri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sub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pokok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bahasan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0A80E5-3EE8-412F-A4F3-4A618917952E}"/>
              </a:ext>
            </a:extLst>
          </p:cNvPr>
          <p:cNvSpPr/>
          <p:nvPr/>
        </p:nvSpPr>
        <p:spPr>
          <a:xfrm>
            <a:off x="1838430" y="659877"/>
            <a:ext cx="9865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Modul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bahan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ajar yang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disajikan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semester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pc="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pc="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pc="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</a:t>
            </a:r>
            <a:r>
              <a:rPr lang="en-US" spc="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pc="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pc="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kur</a:t>
            </a:r>
            <a:r>
              <a:rPr lang="en-US" spc="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</a:t>
            </a:r>
            <a:r>
              <a:rPr lang="en-US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um</a:t>
            </a:r>
            <a:r>
              <a:rPr lang="en-US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3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pc="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</a:t>
            </a:r>
            <a:r>
              <a:rPr lang="en-US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pc="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pc="1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65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cat with its mouth open&#10;&#10;Description generated with very high confidence">
            <a:extLst>
              <a:ext uri="{FF2B5EF4-FFF2-40B4-BE49-F238E27FC236}">
                <a16:creationId xmlns:a16="http://schemas.microsoft.com/office/drawing/2014/main" id="{3C516C76-92A2-470E-A2F9-4A74501ACC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18910"/>
          <a:stretch/>
        </p:blipFill>
        <p:spPr>
          <a:xfrm>
            <a:off x="0" y="1"/>
            <a:ext cx="4337659" cy="619759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A320DA-89C8-45C8-9AA6-E96AFF418385}"/>
              </a:ext>
            </a:extLst>
          </p:cNvPr>
          <p:cNvSpPr/>
          <p:nvPr/>
        </p:nvSpPr>
        <p:spPr>
          <a:xfrm>
            <a:off x="4297666" y="165437"/>
            <a:ext cx="7334251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23875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Modul Pembelajaran-1 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3875" marR="0" algn="just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3875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Pendahuluan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Sasaran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pembelajaran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ingin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dicapai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Ruang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lingkup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bahan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Sub-CPMK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Urutan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pembahasan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Petunjuk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khusus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spesifik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modul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78A6C-8A16-47CD-81E0-7BF88568B9FB}"/>
              </a:ext>
            </a:extLst>
          </p:cNvPr>
          <p:cNvSpPr/>
          <p:nvPr/>
        </p:nvSpPr>
        <p:spPr>
          <a:xfrm>
            <a:off x="4337659" y="2181245"/>
            <a:ext cx="7334251" cy="40318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Kegiatan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1.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Uraikan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materi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2.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Latihan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3.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Rangkuman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4.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Formatif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5.</a:t>
            </a:r>
            <a:r>
              <a:rPr lang="en-US" dirty="0"/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6.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Kunci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Jawaban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Kegiatan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Isi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kegiatan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belajar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Daftar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Pustaka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Lampiran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511AF7-A6E9-4A31-A82E-469B9A806BA7}"/>
              </a:ext>
            </a:extLst>
          </p:cNvPr>
          <p:cNvCxnSpPr/>
          <p:nvPr/>
        </p:nvCxnSpPr>
        <p:spPr>
          <a:xfrm>
            <a:off x="4460947" y="677671"/>
            <a:ext cx="688279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4651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cat with its mouth open&#10;&#10;Description generated with very high confidence">
            <a:extLst>
              <a:ext uri="{FF2B5EF4-FFF2-40B4-BE49-F238E27FC236}">
                <a16:creationId xmlns:a16="http://schemas.microsoft.com/office/drawing/2014/main" id="{3C516C76-92A2-470E-A2F9-4A74501ACC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18910"/>
          <a:stretch/>
        </p:blipFill>
        <p:spPr>
          <a:xfrm>
            <a:off x="0" y="1"/>
            <a:ext cx="4337659" cy="61975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678A6C-8A16-47CD-81E0-7BF88568B9FB}"/>
                  </a:ext>
                </a:extLst>
              </p:cNvPr>
              <p:cNvSpPr/>
              <p:nvPr/>
            </p:nvSpPr>
            <p:spPr>
              <a:xfrm>
                <a:off x="4337659" y="0"/>
                <a:ext cx="7334251" cy="85645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Uraikan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materi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Gunakan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bahasa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sederhana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contoh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soal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kasus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dan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lainnya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perlu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dipahami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mahasiswa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2.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Latihan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Beri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soal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latihan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kasus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team based project yang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perlu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dilatihkan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mahasiswa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secara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mandiri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untuk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mengembangkan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pemahamannya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Bila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perlu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buat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lembar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kerja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mahasiswa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bentuk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lain yang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diperlukan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Lengkapi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dengan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petunjuk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kerja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agar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kegiatan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mandiri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mahasiswa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lebih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terarah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pada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pencapaian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sasaran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pembelajaran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Akan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baik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sekali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kalau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tugas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latihan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itu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mencakup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kognisi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psikomotorik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dan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afeksi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Rangkuman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tidak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lebih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dari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pragraf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Tes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Formatif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sejumlah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soal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proyek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kasus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mengukur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belajar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mahasiswa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lengkapi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kunci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jawaban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Umpan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balik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tindak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lanjut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mengethui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sudah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belum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dimengerti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belum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dikuasai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diulang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yang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sudah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dipaham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dilanjutkan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mengetahui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tingkat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penguasaan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berikut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                             Tingkat </a:t>
                </a:r>
                <a:r>
                  <a:rPr lang="en-US" dirty="0" err="1"/>
                  <a:t>penguasaan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Jumlah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jawaban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benar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jumlah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soal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100%</m:t>
                    </m:r>
                  </m:oMath>
                </a14:m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Arti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tingkat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penguasaan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</a:t>
                </a:r>
                <a:r>
                  <a:rPr lang="en-US" dirty="0"/>
                  <a:t>&gt; 90% = </a:t>
                </a:r>
                <a:r>
                  <a:rPr lang="en-US" dirty="0" err="1"/>
                  <a:t>Baik</a:t>
                </a:r>
                <a:r>
                  <a:rPr lang="en-US" dirty="0"/>
                  <a:t> </a:t>
                </a:r>
                <a:r>
                  <a:rPr lang="en-US" dirty="0" err="1"/>
                  <a:t>sekali</a:t>
                </a:r>
                <a:endParaRPr lang="en-US" dirty="0"/>
              </a:p>
              <a:p>
                <a:r>
                  <a:rPr lang="en-US" dirty="0"/>
                  <a:t>                                            80 -  89% = </a:t>
                </a:r>
                <a:r>
                  <a:rPr lang="en-US" dirty="0" err="1"/>
                  <a:t>Baik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                                    70 - 79%  = </a:t>
                </a:r>
                <a:r>
                  <a:rPr lang="en-US" dirty="0" err="1"/>
                  <a:t>Cukup</a:t>
                </a:r>
                <a:endParaRPr lang="en-US" dirty="0"/>
              </a:p>
              <a:p>
                <a:r>
                  <a:rPr lang="en-US" dirty="0"/>
                  <a:t>                                                &lt; 70%   = </a:t>
                </a:r>
                <a:r>
                  <a:rPr lang="en-US" dirty="0" err="1"/>
                  <a:t>kurang</a:t>
                </a:r>
                <a:endParaRPr lang="en-US" dirty="0"/>
              </a:p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7155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97155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</a:endParaRPr>
              </a:p>
              <a:p>
                <a:pPr marL="97155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</a:endParaRPr>
              </a:p>
              <a:p>
                <a:pPr marL="97155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</a:endParaRPr>
              </a:p>
              <a:p>
                <a:pPr marL="97155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678A6C-8A16-47CD-81E0-7BF88568B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659" y="0"/>
                <a:ext cx="7334251" cy="8564589"/>
              </a:xfrm>
              <a:prstGeom prst="rect">
                <a:avLst/>
              </a:prstGeom>
              <a:blipFill>
                <a:blip r:embed="rId4"/>
                <a:stretch>
                  <a:fillRect l="-748" r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56290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cat with its mouth open&#10;&#10;Description generated with very high confidence">
            <a:extLst>
              <a:ext uri="{FF2B5EF4-FFF2-40B4-BE49-F238E27FC236}">
                <a16:creationId xmlns:a16="http://schemas.microsoft.com/office/drawing/2014/main" id="{3C516C76-92A2-470E-A2F9-4A74501ACC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18910"/>
          <a:stretch/>
        </p:blipFill>
        <p:spPr>
          <a:xfrm>
            <a:off x="0" y="1"/>
            <a:ext cx="4337659" cy="619759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678A6C-8A16-47CD-81E0-7BF88568B9FB}"/>
              </a:ext>
            </a:extLst>
          </p:cNvPr>
          <p:cNvSpPr/>
          <p:nvPr/>
        </p:nvSpPr>
        <p:spPr>
          <a:xfrm>
            <a:off x="4674742" y="687963"/>
            <a:ext cx="7334251" cy="38472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/>
              <a:t>Lampiran:</a:t>
            </a:r>
            <a:endParaRPr lang="en-US" sz="2000" dirty="0"/>
          </a:p>
          <a:p>
            <a:r>
              <a:rPr lang="en-US" dirty="0"/>
              <a:t> </a:t>
            </a:r>
          </a:p>
          <a:p>
            <a:r>
              <a:rPr lang="en-US" dirty="0"/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Lulusan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Lulusan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Prodi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Semester (RPS)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155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7155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</a:endParaRPr>
          </a:p>
          <a:p>
            <a:pPr marL="97155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</a:endParaRPr>
          </a:p>
          <a:p>
            <a:pPr marL="97155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</a:endParaRPr>
          </a:p>
          <a:p>
            <a:pPr marL="971550" marR="0"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EDDCAF45-81E3-4B1F-A4A5-C481D5B7A9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 b="15848"/>
          <a:stretch/>
        </p:blipFill>
        <p:spPr>
          <a:xfrm>
            <a:off x="-986865" y="111304"/>
            <a:ext cx="5661607" cy="5000527"/>
          </a:xfrm>
          <a:custGeom>
            <a:avLst/>
            <a:gdLst>
              <a:gd name="connsiteX0" fmla="*/ 0 w 4781550"/>
              <a:gd name="connsiteY0" fmla="*/ 0 h 6831825"/>
              <a:gd name="connsiteX1" fmla="*/ 2749179 w 4781550"/>
              <a:gd name="connsiteY1" fmla="*/ 0 h 6831825"/>
              <a:gd name="connsiteX2" fmla="*/ 2853900 w 4781550"/>
              <a:gd name="connsiteY2" fmla="*/ 62343 h 6831825"/>
              <a:gd name="connsiteX3" fmla="*/ 4781550 w 4781550"/>
              <a:gd name="connsiteY3" fmla="*/ 3429000 h 6831825"/>
              <a:gd name="connsiteX4" fmla="*/ 2853900 w 4781550"/>
              <a:gd name="connsiteY4" fmla="*/ 6795657 h 6831825"/>
              <a:gd name="connsiteX5" fmla="*/ 2793147 w 4781550"/>
              <a:gd name="connsiteY5" fmla="*/ 6831825 h 6831825"/>
              <a:gd name="connsiteX6" fmla="*/ 0 w 4781550"/>
              <a:gd name="connsiteY6" fmla="*/ 6831825 h 6831825"/>
              <a:gd name="connsiteX7" fmla="*/ 0 w 4781550"/>
              <a:gd name="connsiteY7" fmla="*/ 5711016 h 6831825"/>
              <a:gd name="connsiteX8" fmla="*/ 154391 w 4781550"/>
              <a:gd name="connsiteY8" fmla="*/ 5732896 h 6831825"/>
              <a:gd name="connsiteX9" fmla="*/ 409377 w 4781550"/>
              <a:gd name="connsiteY9" fmla="*/ 5744853 h 6831825"/>
              <a:gd name="connsiteX10" fmla="*/ 2903265 w 4781550"/>
              <a:gd name="connsiteY10" fmla="*/ 3429000 h 6831825"/>
              <a:gd name="connsiteX11" fmla="*/ 409377 w 4781550"/>
              <a:gd name="connsiteY11" fmla="*/ 1113148 h 6831825"/>
              <a:gd name="connsiteX12" fmla="*/ 154391 w 4781550"/>
              <a:gd name="connsiteY12" fmla="*/ 1125104 h 6831825"/>
              <a:gd name="connsiteX13" fmla="*/ 0 w 4781550"/>
              <a:gd name="connsiteY13" fmla="*/ 1146985 h 68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1550" h="6831825">
                <a:moveTo>
                  <a:pt x="0" y="0"/>
                </a:moveTo>
                <a:lnTo>
                  <a:pt x="2749179" y="0"/>
                </a:lnTo>
                <a:lnTo>
                  <a:pt x="2853900" y="62343"/>
                </a:lnTo>
                <a:cubicBezTo>
                  <a:pt x="4016906" y="791963"/>
                  <a:pt x="4781550" y="2027561"/>
                  <a:pt x="4781550" y="3429000"/>
                </a:cubicBezTo>
                <a:cubicBezTo>
                  <a:pt x="4781550" y="4830439"/>
                  <a:pt x="4016906" y="6066036"/>
                  <a:pt x="2853900" y="6795657"/>
                </a:cubicBezTo>
                <a:lnTo>
                  <a:pt x="2793147" y="6831825"/>
                </a:lnTo>
                <a:lnTo>
                  <a:pt x="0" y="6831825"/>
                </a:lnTo>
                <a:lnTo>
                  <a:pt x="0" y="5711016"/>
                </a:lnTo>
                <a:lnTo>
                  <a:pt x="154391" y="5732896"/>
                </a:lnTo>
                <a:cubicBezTo>
                  <a:pt x="238229" y="5740803"/>
                  <a:pt x="323294" y="5744853"/>
                  <a:pt x="409377" y="5744853"/>
                </a:cubicBezTo>
                <a:cubicBezTo>
                  <a:pt x="1786714" y="5744853"/>
                  <a:pt x="2903265" y="4708011"/>
                  <a:pt x="2903265" y="3429000"/>
                </a:cubicBezTo>
                <a:cubicBezTo>
                  <a:pt x="2903265" y="2149990"/>
                  <a:pt x="1786714" y="1113148"/>
                  <a:pt x="409377" y="1113148"/>
                </a:cubicBezTo>
                <a:cubicBezTo>
                  <a:pt x="323294" y="1113148"/>
                  <a:pt x="238229" y="1117198"/>
                  <a:pt x="154391" y="1125104"/>
                </a:cubicBezTo>
                <a:lnTo>
                  <a:pt x="0" y="114698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561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5849CDE-0B7C-45FF-AF12-DD47FF0FAAC4}"/>
              </a:ext>
            </a:extLst>
          </p:cNvPr>
          <p:cNvSpPr txBox="1"/>
          <p:nvPr/>
        </p:nvSpPr>
        <p:spPr>
          <a:xfrm>
            <a:off x="3587276" y="78900"/>
            <a:ext cx="661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1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SISTEMATIKA BAHAN AJAR BUKU</a:t>
            </a:r>
            <a:endParaRPr kumimoji="0" lang="en-ID" sz="2800" b="0" i="0" u="none" strike="noStrike" kern="1200" cap="none" spc="0" normalizeH="0" baseline="0" noProof="1">
              <a:ln>
                <a:noFill/>
              </a:ln>
              <a:solidFill>
                <a:srgbClr val="111B31"/>
              </a:solidFill>
              <a:effectLst/>
              <a:uLnTx/>
              <a:uFillTx/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0C27F7-AB6D-4ECC-BFF7-E476B3981A6F}"/>
              </a:ext>
            </a:extLst>
          </p:cNvPr>
          <p:cNvSpPr/>
          <p:nvPr/>
        </p:nvSpPr>
        <p:spPr>
          <a:xfrm>
            <a:off x="712401" y="604334"/>
            <a:ext cx="8014105" cy="1823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" marR="47625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Bag</a:t>
            </a:r>
            <a:r>
              <a:rPr lang="en-US" sz="2000" spc="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6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awa</a:t>
            </a:r>
            <a:r>
              <a:rPr lang="en-US" sz="2000" spc="5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er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000" spc="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spc="15" dirty="0" err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8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</a:t>
            </a:r>
            <a:r>
              <a:rPr lang="en-US" sz="2000" spc="5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jud</a:t>
            </a:r>
            <a:r>
              <a:rPr lang="en-US" sz="2000" spc="5" dirty="0" err="1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5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000" spc="1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ov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er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</a:t>
            </a:r>
            <a:r>
              <a:rPr lang="en-US" sz="2000" spc="5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judul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spc="5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</a:t>
            </a:r>
            <a:r>
              <a:rPr lang="en-US" sz="2000" spc="5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000" spc="25" dirty="0" err="1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000" spc="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-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2000" spc="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spc="-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4975" marR="0">
              <a:spcBef>
                <a:spcPts val="3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spc="5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0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0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5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000" spc="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E3A0F0-DB32-4341-A4C0-852EF2C880A5}"/>
              </a:ext>
            </a:extLst>
          </p:cNvPr>
          <p:cNvSpPr/>
          <p:nvPr/>
        </p:nvSpPr>
        <p:spPr>
          <a:xfrm>
            <a:off x="667856" y="2447571"/>
            <a:ext cx="11077743" cy="5033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" marR="47625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ajar:</a:t>
            </a:r>
          </a:p>
          <a:p>
            <a:pPr marL="74295" marR="47625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BAB I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Tiap</a:t>
            </a:r>
            <a:r>
              <a:rPr lang="en-US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Bab </a:t>
            </a:r>
            <a:r>
              <a:rPr lang="en-US" sz="20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berisi</a:t>
            </a:r>
            <a:endParaRPr lang="en-US" sz="2000" spc="-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2175" marR="229870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Prasyarat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keterkaitan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kebermaknaan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 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PENYAJIAN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ilustrasi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34975" marR="2298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dicerna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rangkuman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marR="0" indent="-457200">
              <a:spcBef>
                <a:spcPts val="30"/>
              </a:spcBef>
              <a:spcAft>
                <a:spcPts val="0"/>
              </a:spcAft>
              <a:buAutoNum type="alphaUcPeriod" startAt="3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PENUTUP            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975" marR="0">
              <a:spcBef>
                <a:spcPts val="3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 PUSTAKA</a:t>
            </a:r>
          </a:p>
          <a:p>
            <a:pPr marL="434975" marR="0">
              <a:spcBef>
                <a:spcPts val="3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 Kata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7875" marR="0" indent="-342900">
              <a:spcBef>
                <a:spcPts val="30"/>
              </a:spcBef>
              <a:spcAft>
                <a:spcPts val="0"/>
              </a:spcAft>
              <a:buAutoNum type="arabicParenR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975" marR="0">
              <a:spcBef>
                <a:spcPts val="3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Placeholder 7">
            <a:extLst>
              <a:ext uri="{FF2B5EF4-FFF2-40B4-BE49-F238E27FC236}">
                <a16:creationId xmlns:a16="http://schemas.microsoft.com/office/drawing/2014/main" id="{D27BA6E4-49EB-445B-BE6F-5F5F755A0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4" b="11374"/>
          <a:stretch>
            <a:fillRect/>
          </a:stretch>
        </p:blipFill>
        <p:spPr>
          <a:xfrm>
            <a:off x="4895550" y="575762"/>
            <a:ext cx="4226987" cy="3040405"/>
          </a:xfrm>
          <a:custGeom>
            <a:avLst/>
            <a:gdLst>
              <a:gd name="connsiteX0" fmla="*/ 243055 w 4786312"/>
              <a:gd name="connsiteY0" fmla="*/ 0 h 2786062"/>
              <a:gd name="connsiteX1" fmla="*/ 4543257 w 4786312"/>
              <a:gd name="connsiteY1" fmla="*/ 0 h 2786062"/>
              <a:gd name="connsiteX2" fmla="*/ 4786312 w 4786312"/>
              <a:gd name="connsiteY2" fmla="*/ 242165 h 2786062"/>
              <a:gd name="connsiteX3" fmla="*/ 4786312 w 4786312"/>
              <a:gd name="connsiteY3" fmla="*/ 457199 h 2786062"/>
              <a:gd name="connsiteX4" fmla="*/ 3921434 w 4786312"/>
              <a:gd name="connsiteY4" fmla="*/ 1400174 h 2786062"/>
              <a:gd name="connsiteX5" fmla="*/ 4786312 w 4786312"/>
              <a:gd name="connsiteY5" fmla="*/ 2343149 h 2786062"/>
              <a:gd name="connsiteX6" fmla="*/ 4786312 w 4786312"/>
              <a:gd name="connsiteY6" fmla="*/ 2543897 h 2786062"/>
              <a:gd name="connsiteX7" fmla="*/ 4543257 w 4786312"/>
              <a:gd name="connsiteY7" fmla="*/ 2786062 h 2786062"/>
              <a:gd name="connsiteX8" fmla="*/ 243055 w 4786312"/>
              <a:gd name="connsiteY8" fmla="*/ 2786062 h 2786062"/>
              <a:gd name="connsiteX9" fmla="*/ 0 w 4786312"/>
              <a:gd name="connsiteY9" fmla="*/ 2543897 h 2786062"/>
              <a:gd name="connsiteX10" fmla="*/ 0 w 4786312"/>
              <a:gd name="connsiteY10" fmla="*/ 242165 h 2786062"/>
              <a:gd name="connsiteX11" fmla="*/ 243055 w 4786312"/>
              <a:gd name="connsiteY11" fmla="*/ 0 h 278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6312" h="2786062">
                <a:moveTo>
                  <a:pt x="243055" y="0"/>
                </a:moveTo>
                <a:lnTo>
                  <a:pt x="4543257" y="0"/>
                </a:lnTo>
                <a:cubicBezTo>
                  <a:pt x="4677494" y="0"/>
                  <a:pt x="4786312" y="108421"/>
                  <a:pt x="4786312" y="242165"/>
                </a:cubicBezTo>
                <a:lnTo>
                  <a:pt x="4786312" y="457199"/>
                </a:lnTo>
                <a:cubicBezTo>
                  <a:pt x="4308654" y="457199"/>
                  <a:pt x="3921434" y="879383"/>
                  <a:pt x="3921434" y="1400174"/>
                </a:cubicBezTo>
                <a:cubicBezTo>
                  <a:pt x="3921434" y="1920965"/>
                  <a:pt x="4308654" y="2343149"/>
                  <a:pt x="4786312" y="2343149"/>
                </a:cubicBezTo>
                <a:lnTo>
                  <a:pt x="4786312" y="2543897"/>
                </a:lnTo>
                <a:cubicBezTo>
                  <a:pt x="4786312" y="2677642"/>
                  <a:pt x="4677494" y="2786062"/>
                  <a:pt x="4543257" y="2786062"/>
                </a:cubicBezTo>
                <a:lnTo>
                  <a:pt x="243055" y="2786062"/>
                </a:lnTo>
                <a:cubicBezTo>
                  <a:pt x="108820" y="2786062"/>
                  <a:pt x="0" y="2677642"/>
                  <a:pt x="0" y="2543897"/>
                </a:cubicBezTo>
                <a:lnTo>
                  <a:pt x="0" y="242165"/>
                </a:lnTo>
                <a:cubicBezTo>
                  <a:pt x="0" y="108421"/>
                  <a:pt x="108820" y="0"/>
                  <a:pt x="243055" y="0"/>
                </a:cubicBezTo>
                <a:close/>
              </a:path>
            </a:pathLst>
          </a:cu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B1865D7-32CA-4F21-A1B1-98664144F7BB}"/>
              </a:ext>
            </a:extLst>
          </p:cNvPr>
          <p:cNvGrpSpPr/>
          <p:nvPr/>
        </p:nvGrpSpPr>
        <p:grpSpPr>
          <a:xfrm>
            <a:off x="9752238" y="762497"/>
            <a:ext cx="900000" cy="900000"/>
            <a:chOff x="8972552" y="5100634"/>
            <a:chExt cx="900000" cy="900000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DD109D69-A8B2-4EBD-94D6-4C79BFF6E362}"/>
                </a:ext>
              </a:extLst>
            </p:cNvPr>
            <p:cNvSpPr/>
            <p:nvPr/>
          </p:nvSpPr>
          <p:spPr>
            <a:xfrm>
              <a:off x="8972552" y="5100634"/>
              <a:ext cx="900000" cy="900000"/>
            </a:xfrm>
            <a:prstGeom prst="flowChartConnector">
              <a:avLst/>
            </a:prstGeom>
            <a:solidFill>
              <a:srgbClr val="00B0F0">
                <a:alpha val="85000"/>
              </a:srgb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BE2176-A768-4880-B73C-C00CDFEBE1E3}"/>
                </a:ext>
              </a:extLst>
            </p:cNvPr>
            <p:cNvSpPr/>
            <p:nvPr/>
          </p:nvSpPr>
          <p:spPr>
            <a:xfrm>
              <a:off x="9157301" y="5283517"/>
              <a:ext cx="568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3200" dirty="0">
                  <a:solidFill>
                    <a:schemeClr val="bg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</a:t>
              </a:r>
              <a:endParaRPr lang="en-ID" sz="4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75D5E50-F044-4826-8820-87235D70AF72}"/>
              </a:ext>
            </a:extLst>
          </p:cNvPr>
          <p:cNvGrpSpPr/>
          <p:nvPr/>
        </p:nvGrpSpPr>
        <p:grpSpPr>
          <a:xfrm>
            <a:off x="10755947" y="1907234"/>
            <a:ext cx="900000" cy="900000"/>
            <a:chOff x="8972552" y="5100634"/>
            <a:chExt cx="900000" cy="900000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E205E520-3764-4C66-94DA-16009F941D4A}"/>
                </a:ext>
              </a:extLst>
            </p:cNvPr>
            <p:cNvSpPr/>
            <p:nvPr/>
          </p:nvSpPr>
          <p:spPr>
            <a:xfrm>
              <a:off x="8972552" y="5100634"/>
              <a:ext cx="900000" cy="900000"/>
            </a:xfrm>
            <a:prstGeom prst="flowChartConnector">
              <a:avLst/>
            </a:prstGeom>
            <a:solidFill>
              <a:srgbClr val="00B0F0">
                <a:alpha val="85000"/>
              </a:srgb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D7BE62-D1BB-454A-9285-E00B3B39AF14}"/>
                </a:ext>
              </a:extLst>
            </p:cNvPr>
            <p:cNvSpPr/>
            <p:nvPr/>
          </p:nvSpPr>
          <p:spPr>
            <a:xfrm>
              <a:off x="9157301" y="5283517"/>
              <a:ext cx="568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3200" dirty="0">
                  <a:solidFill>
                    <a:schemeClr val="bg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</a:t>
              </a:r>
              <a:endParaRPr lang="en-ID" sz="4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20B698-7420-4940-BE2F-E81A73EC668D}"/>
              </a:ext>
            </a:extLst>
          </p:cNvPr>
          <p:cNvGrpSpPr/>
          <p:nvPr/>
        </p:nvGrpSpPr>
        <p:grpSpPr>
          <a:xfrm>
            <a:off x="8672537" y="1822875"/>
            <a:ext cx="900000" cy="900000"/>
            <a:chOff x="8972552" y="5100634"/>
            <a:chExt cx="900000" cy="900000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5F256F60-2760-4E60-B247-A1821C587E2B}"/>
                </a:ext>
              </a:extLst>
            </p:cNvPr>
            <p:cNvSpPr/>
            <p:nvPr/>
          </p:nvSpPr>
          <p:spPr>
            <a:xfrm>
              <a:off x="8972552" y="5100634"/>
              <a:ext cx="900000" cy="900000"/>
            </a:xfrm>
            <a:prstGeom prst="flowChartConnector">
              <a:avLst/>
            </a:prstGeom>
            <a:solidFill>
              <a:srgbClr val="00B0F0">
                <a:alpha val="85000"/>
              </a:srgb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590E968-A68C-4B44-8D2F-22537F81BFE2}"/>
                </a:ext>
              </a:extLst>
            </p:cNvPr>
            <p:cNvSpPr/>
            <p:nvPr/>
          </p:nvSpPr>
          <p:spPr>
            <a:xfrm>
              <a:off x="9157301" y="5283517"/>
              <a:ext cx="568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3200" dirty="0">
                  <a:solidFill>
                    <a:schemeClr val="bg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</a:t>
              </a:r>
              <a:endParaRPr lang="en-ID" sz="4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659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7FB995F-6584-4160-A402-ABFC396A89AB}"/>
              </a:ext>
            </a:extLst>
          </p:cNvPr>
          <p:cNvSpPr/>
          <p:nvPr/>
        </p:nvSpPr>
        <p:spPr>
          <a:xfrm>
            <a:off x="1828800" y="1600200"/>
            <a:ext cx="9893876" cy="3962400"/>
          </a:xfrm>
          <a:prstGeom prst="frame">
            <a:avLst>
              <a:gd name="adj1" fmla="val 286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BC3C96-5442-4CD8-8256-4A2ECEAAF9DF}"/>
              </a:ext>
            </a:extLst>
          </p:cNvPr>
          <p:cNvSpPr txBox="1"/>
          <p:nvPr/>
        </p:nvSpPr>
        <p:spPr>
          <a:xfrm>
            <a:off x="5514711" y="2274838"/>
            <a:ext cx="567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MARI MENCOBA MENULIS BAHAN AJAR MODUL SEBAGAI LUARAN KEGIATAN INI</a:t>
            </a:r>
            <a:endParaRPr lang="en-ID" sz="3600" b="1" dirty="0">
              <a:solidFill>
                <a:srgbClr val="111B31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FFE8D12-B4C8-45A6-BFA4-E4EB5CA0E2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 b="15848"/>
          <a:stretch/>
        </p:blipFill>
        <p:spPr>
          <a:xfrm>
            <a:off x="-1172659" y="48644"/>
            <a:ext cx="7268659" cy="6419931"/>
          </a:xfrm>
        </p:spPr>
      </p:pic>
    </p:spTree>
    <p:extLst>
      <p:ext uri="{BB962C8B-B14F-4D97-AF65-F5344CB8AC3E}">
        <p14:creationId xmlns:p14="http://schemas.microsoft.com/office/powerpoint/2010/main" val="3690628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35CA136-051F-4BE7-8040-D6C97DEBD8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8" b="21698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974F2F-5E77-4008-8514-FCB629689392}"/>
              </a:ext>
            </a:extLst>
          </p:cNvPr>
          <p:cNvSpPr txBox="1"/>
          <p:nvPr/>
        </p:nvSpPr>
        <p:spPr>
          <a:xfrm>
            <a:off x="5217595" y="4528239"/>
            <a:ext cx="509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noProof="1"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TERIMA KASIH </a:t>
            </a:r>
            <a:endParaRPr lang="en-ID" sz="4800" noProof="1"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5CC0C0-D3C4-44BA-AC36-6746FFEC4B58}"/>
              </a:ext>
            </a:extLst>
          </p:cNvPr>
          <p:cNvGrpSpPr/>
          <p:nvPr/>
        </p:nvGrpSpPr>
        <p:grpSpPr>
          <a:xfrm>
            <a:off x="-2378230" y="2433079"/>
            <a:ext cx="9470400" cy="4424922"/>
            <a:chOff x="-2378230" y="2433079"/>
            <a:chExt cx="9470400" cy="4424922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A12CB88-3BDD-49B6-B289-7F2DB086ECD7}"/>
                </a:ext>
              </a:extLst>
            </p:cNvPr>
            <p:cNvSpPr/>
            <p:nvPr/>
          </p:nvSpPr>
          <p:spPr>
            <a:xfrm>
              <a:off x="-1" y="2433079"/>
              <a:ext cx="5566611" cy="4424922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6749F8-E6CA-40C7-A5C2-375466647D28}"/>
                </a:ext>
              </a:extLst>
            </p:cNvPr>
            <p:cNvSpPr/>
            <p:nvPr/>
          </p:nvSpPr>
          <p:spPr>
            <a:xfrm rot="2247842">
              <a:off x="-2161059" y="4432794"/>
              <a:ext cx="9253229" cy="146041"/>
            </a:xfrm>
            <a:prstGeom prst="rect">
              <a:avLst/>
            </a:prstGeom>
            <a:solidFill>
              <a:srgbClr val="C8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7AE33D-8FA0-4A38-BC71-A651D014A468}"/>
                </a:ext>
              </a:extLst>
            </p:cNvPr>
            <p:cNvSpPr/>
            <p:nvPr/>
          </p:nvSpPr>
          <p:spPr>
            <a:xfrm rot="2247842">
              <a:off x="-2378230" y="4569556"/>
              <a:ext cx="9253229" cy="401052"/>
            </a:xfrm>
            <a:prstGeom prst="rect">
              <a:avLst/>
            </a:prstGeom>
            <a:solidFill>
              <a:srgbClr val="CE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Half Frame 18">
            <a:extLst>
              <a:ext uri="{FF2B5EF4-FFF2-40B4-BE49-F238E27FC236}">
                <a16:creationId xmlns:a16="http://schemas.microsoft.com/office/drawing/2014/main" id="{A95F093C-1787-4B6A-9078-9681EBDF33F4}"/>
              </a:ext>
            </a:extLst>
          </p:cNvPr>
          <p:cNvSpPr/>
          <p:nvPr/>
        </p:nvSpPr>
        <p:spPr>
          <a:xfrm rot="2675479">
            <a:off x="4981072" y="1781676"/>
            <a:ext cx="2229853" cy="2294021"/>
          </a:xfrm>
          <a:prstGeom prst="halfFrame">
            <a:avLst>
              <a:gd name="adj1" fmla="val 5995"/>
              <a:gd name="adj2" fmla="val 5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7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tar: 4 Points 61">
            <a:extLst>
              <a:ext uri="{FF2B5EF4-FFF2-40B4-BE49-F238E27FC236}">
                <a16:creationId xmlns:a16="http://schemas.microsoft.com/office/drawing/2014/main" id="{1ED359F3-53BA-4A7A-9527-936889025BC0}"/>
              </a:ext>
            </a:extLst>
          </p:cNvPr>
          <p:cNvSpPr/>
          <p:nvPr/>
        </p:nvSpPr>
        <p:spPr>
          <a:xfrm>
            <a:off x="5020702" y="633824"/>
            <a:ext cx="318574" cy="226850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63" name="Star: 4 Points 62">
            <a:extLst>
              <a:ext uri="{FF2B5EF4-FFF2-40B4-BE49-F238E27FC236}">
                <a16:creationId xmlns:a16="http://schemas.microsoft.com/office/drawing/2014/main" id="{27F02954-FC5B-4A5C-9536-CCE714CC6789}"/>
              </a:ext>
            </a:extLst>
          </p:cNvPr>
          <p:cNvSpPr/>
          <p:nvPr/>
        </p:nvSpPr>
        <p:spPr>
          <a:xfrm>
            <a:off x="3979239" y="1225550"/>
            <a:ext cx="419100" cy="226850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64" name="Star: 4 Points 63">
            <a:extLst>
              <a:ext uri="{FF2B5EF4-FFF2-40B4-BE49-F238E27FC236}">
                <a16:creationId xmlns:a16="http://schemas.microsoft.com/office/drawing/2014/main" id="{82353E9A-EE1B-4BCC-A9C3-70B5AD760D31}"/>
              </a:ext>
            </a:extLst>
          </p:cNvPr>
          <p:cNvSpPr/>
          <p:nvPr/>
        </p:nvSpPr>
        <p:spPr>
          <a:xfrm>
            <a:off x="7972095" y="834823"/>
            <a:ext cx="226683" cy="166707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66" name="Star: 4 Points 65">
            <a:extLst>
              <a:ext uri="{FF2B5EF4-FFF2-40B4-BE49-F238E27FC236}">
                <a16:creationId xmlns:a16="http://schemas.microsoft.com/office/drawing/2014/main" id="{585AB131-5465-4CFC-8AD2-F91DC2B9AD17}"/>
              </a:ext>
            </a:extLst>
          </p:cNvPr>
          <p:cNvSpPr/>
          <p:nvPr/>
        </p:nvSpPr>
        <p:spPr>
          <a:xfrm>
            <a:off x="7088504" y="236400"/>
            <a:ext cx="266912" cy="184084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7" name="Star: 4 Points 66">
            <a:extLst>
              <a:ext uri="{FF2B5EF4-FFF2-40B4-BE49-F238E27FC236}">
                <a16:creationId xmlns:a16="http://schemas.microsoft.com/office/drawing/2014/main" id="{DE0362E4-BAB9-4013-9EBC-9D18EB05BBAA}"/>
              </a:ext>
            </a:extLst>
          </p:cNvPr>
          <p:cNvSpPr/>
          <p:nvPr/>
        </p:nvSpPr>
        <p:spPr>
          <a:xfrm>
            <a:off x="8485041" y="286324"/>
            <a:ext cx="419100" cy="226850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8" name="Star: 4 Points 67">
            <a:extLst>
              <a:ext uri="{FF2B5EF4-FFF2-40B4-BE49-F238E27FC236}">
                <a16:creationId xmlns:a16="http://schemas.microsoft.com/office/drawing/2014/main" id="{65BC9E85-7FC5-4358-9025-2F965598C21D}"/>
              </a:ext>
            </a:extLst>
          </p:cNvPr>
          <p:cNvSpPr/>
          <p:nvPr/>
        </p:nvSpPr>
        <p:spPr>
          <a:xfrm>
            <a:off x="2300507" y="1891493"/>
            <a:ext cx="311682" cy="190003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69" name="Star: 4 Points 68">
            <a:extLst>
              <a:ext uri="{FF2B5EF4-FFF2-40B4-BE49-F238E27FC236}">
                <a16:creationId xmlns:a16="http://schemas.microsoft.com/office/drawing/2014/main" id="{11EADE54-5791-433D-B04A-D20E2A14059E}"/>
              </a:ext>
            </a:extLst>
          </p:cNvPr>
          <p:cNvSpPr/>
          <p:nvPr/>
        </p:nvSpPr>
        <p:spPr>
          <a:xfrm>
            <a:off x="1364926" y="553650"/>
            <a:ext cx="318574" cy="307024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70" name="Star: 4 Points 69">
            <a:extLst>
              <a:ext uri="{FF2B5EF4-FFF2-40B4-BE49-F238E27FC236}">
                <a16:creationId xmlns:a16="http://schemas.microsoft.com/office/drawing/2014/main" id="{F41B1EE3-EA0B-4540-BF74-67F738D1A3F5}"/>
              </a:ext>
            </a:extLst>
          </p:cNvPr>
          <p:cNvSpPr/>
          <p:nvPr/>
        </p:nvSpPr>
        <p:spPr>
          <a:xfrm>
            <a:off x="3302547" y="193634"/>
            <a:ext cx="419100" cy="226850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19EC0F3-FBAF-4064-8B1D-F973E0A5EEF7}"/>
              </a:ext>
            </a:extLst>
          </p:cNvPr>
          <p:cNvSpPr/>
          <p:nvPr/>
        </p:nvSpPr>
        <p:spPr>
          <a:xfrm>
            <a:off x="3378199" y="1874292"/>
            <a:ext cx="3944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dirty="0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TUJUAN </a:t>
            </a:r>
            <a:r>
              <a:rPr lang="en-US" sz="2800" dirty="0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WORKSHOP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F3AAAD-C638-4C82-A119-92CA1DD8C7DB}"/>
              </a:ext>
            </a:extLst>
          </p:cNvPr>
          <p:cNvSpPr/>
          <p:nvPr/>
        </p:nvSpPr>
        <p:spPr>
          <a:xfrm>
            <a:off x="3378199" y="2836222"/>
            <a:ext cx="78593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d-ID" sz="2400" dirty="0">
                <a:latin typeface="Arial Rounded MT Bold" panose="020F0704030504030204" pitchFamily="34" charset="0"/>
              </a:rPr>
              <a:t>M</a:t>
            </a:r>
            <a:r>
              <a:rPr lang="en-US" sz="2400" dirty="0" err="1">
                <a:latin typeface="Arial Rounded MT Bold" panose="020F0704030504030204" pitchFamily="34" charset="0"/>
              </a:rPr>
              <a:t>ampu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menuliskan</a:t>
            </a:r>
            <a:r>
              <a:rPr lang="en-US" sz="2400" dirty="0">
                <a:latin typeface="Arial Rounded MT Bold" panose="020F0704030504030204" pitchFamily="34" charset="0"/>
              </a:rPr>
              <a:t>/</a:t>
            </a:r>
            <a:r>
              <a:rPr lang="en-US" sz="2400" dirty="0" err="1">
                <a:latin typeface="Arial Rounded MT Bold" panose="020F0704030504030204" pitchFamily="34" charset="0"/>
              </a:rPr>
              <a:t>mengembangkan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bahan</a:t>
            </a:r>
            <a:r>
              <a:rPr lang="en-US" sz="2400" dirty="0">
                <a:latin typeface="Arial Rounded MT Bold" panose="020F0704030504030204" pitchFamily="34" charset="0"/>
              </a:rPr>
              <a:t> ajar yang </a:t>
            </a:r>
            <a:r>
              <a:rPr lang="en-US" sz="2400" dirty="0" err="1">
                <a:latin typeface="Arial Rounded MT Bold" panose="020F0704030504030204" pitchFamily="34" charset="0"/>
              </a:rPr>
              <a:t>dapat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mendorong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mahasiswa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belajar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mandiri</a:t>
            </a:r>
            <a:endParaRPr lang="en-US" sz="2400" noProof="1">
              <a:solidFill>
                <a:srgbClr val="111B31"/>
              </a:solidFill>
              <a:latin typeface="Arial Rounded MT Bold" panose="020F0704030504030204" pitchFamily="34" charset="0"/>
              <a:ea typeface="Roboto Light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875AAE-5122-42A4-9D41-0ABD728BEC2B}"/>
              </a:ext>
            </a:extLst>
          </p:cNvPr>
          <p:cNvSpPr/>
          <p:nvPr/>
        </p:nvSpPr>
        <p:spPr>
          <a:xfrm>
            <a:off x="3363599" y="4397751"/>
            <a:ext cx="7716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2400" dirty="0" err="1">
                <a:latin typeface="Arial Rounded MT Bold" panose="020F0704030504030204" pitchFamily="34" charset="0"/>
              </a:rPr>
              <a:t>Menggugah</a:t>
            </a:r>
            <a:r>
              <a:rPr lang="en-ID" sz="2400" dirty="0">
                <a:latin typeface="Arial Rounded MT Bold" panose="020F0704030504030204" pitchFamily="34" charset="0"/>
              </a:rPr>
              <a:t> </a:t>
            </a:r>
            <a:r>
              <a:rPr lang="en-ID" sz="2400" dirty="0" err="1">
                <a:latin typeface="Arial Rounded MT Bold" panose="020F0704030504030204" pitchFamily="34" charset="0"/>
              </a:rPr>
              <a:t>pengampu</a:t>
            </a:r>
            <a:r>
              <a:rPr lang="en-ID" sz="2400" dirty="0">
                <a:latin typeface="Arial Rounded MT Bold" panose="020F0704030504030204" pitchFamily="34" charset="0"/>
              </a:rPr>
              <a:t> </a:t>
            </a:r>
            <a:r>
              <a:rPr lang="en-ID" sz="2400" dirty="0" err="1">
                <a:latin typeface="Arial Rounded MT Bold" panose="020F0704030504030204" pitchFamily="34" charset="0"/>
              </a:rPr>
              <a:t>matakuliah</a:t>
            </a:r>
            <a:r>
              <a:rPr lang="en-ID" sz="2400" dirty="0">
                <a:latin typeface="Arial Rounded MT Bold" panose="020F0704030504030204" pitchFamily="34" charset="0"/>
              </a:rPr>
              <a:t> </a:t>
            </a:r>
            <a:r>
              <a:rPr lang="en-ID" sz="2400" dirty="0" err="1">
                <a:latin typeface="Arial Rounded MT Bold" panose="020F0704030504030204" pitchFamily="34" charset="0"/>
              </a:rPr>
              <a:t>untuk</a:t>
            </a:r>
            <a:r>
              <a:rPr lang="en-ID" sz="2400" dirty="0">
                <a:latin typeface="Arial Rounded MT Bold" panose="020F0704030504030204" pitchFamily="34" charset="0"/>
              </a:rPr>
              <a:t> </a:t>
            </a:r>
            <a:r>
              <a:rPr lang="en-ID" sz="2400" dirty="0" err="1">
                <a:latin typeface="Arial Rounded MT Bold" panose="020F0704030504030204" pitchFamily="34" charset="0"/>
              </a:rPr>
              <a:t>termotivasi</a:t>
            </a:r>
            <a:r>
              <a:rPr lang="en-ID" sz="2400" dirty="0">
                <a:latin typeface="Arial Rounded MT Bold" panose="020F0704030504030204" pitchFamily="34" charset="0"/>
              </a:rPr>
              <a:t> </a:t>
            </a:r>
            <a:r>
              <a:rPr lang="en-ID" sz="2400" dirty="0" err="1">
                <a:latin typeface="Arial Rounded MT Bold" panose="020F0704030504030204" pitchFamily="34" charset="0"/>
              </a:rPr>
              <a:t>menulis</a:t>
            </a:r>
            <a:r>
              <a:rPr lang="en-ID" sz="2400" dirty="0">
                <a:latin typeface="Arial Rounded MT Bold" panose="020F0704030504030204" pitchFamily="34" charset="0"/>
              </a:rPr>
              <a:t> </a:t>
            </a:r>
            <a:r>
              <a:rPr lang="en-ID" sz="2400" dirty="0" err="1">
                <a:latin typeface="Arial Rounded MT Bold" panose="020F0704030504030204" pitchFamily="34" charset="0"/>
              </a:rPr>
              <a:t>bahan</a:t>
            </a:r>
            <a:r>
              <a:rPr lang="en-ID" sz="2400" dirty="0">
                <a:latin typeface="Arial Rounded MT Bold" panose="020F0704030504030204" pitchFamily="34" charset="0"/>
              </a:rPr>
              <a:t> ajar</a:t>
            </a:r>
            <a:endParaRPr lang="en-US" sz="2400" noProof="1">
              <a:solidFill>
                <a:srgbClr val="111B31"/>
              </a:solidFill>
              <a:latin typeface="Arial Rounded MT Bold" panose="020F0704030504030204" pitchFamily="34" charset="0"/>
              <a:ea typeface="Roboto Light" panose="02000000000000000000" pitchFamily="2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5F4A8AF-DAF2-4E6B-97F6-DAF23D8D9A23}"/>
              </a:ext>
            </a:extLst>
          </p:cNvPr>
          <p:cNvGrpSpPr/>
          <p:nvPr/>
        </p:nvGrpSpPr>
        <p:grpSpPr>
          <a:xfrm>
            <a:off x="1830624" y="2744008"/>
            <a:ext cx="1372574" cy="800100"/>
            <a:chOff x="9026183" y="2580465"/>
            <a:chExt cx="1372574" cy="8001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137A07-5EC4-4AC7-9F55-662BEC8DBA79}"/>
                </a:ext>
              </a:extLst>
            </p:cNvPr>
            <p:cNvSpPr/>
            <p:nvPr/>
          </p:nvSpPr>
          <p:spPr>
            <a:xfrm>
              <a:off x="9324692" y="2580465"/>
              <a:ext cx="797212" cy="8001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495300" dist="63500">
                <a:srgbClr val="FFC000">
                  <a:alpha val="67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+mj-lt"/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901A9D02-05BE-4132-BD3C-DBE09F340E11}"/>
                </a:ext>
              </a:extLst>
            </p:cNvPr>
            <p:cNvSpPr/>
            <p:nvPr/>
          </p:nvSpPr>
          <p:spPr>
            <a:xfrm rot="1808865">
              <a:off x="9026183" y="2717979"/>
              <a:ext cx="1372574" cy="501590"/>
            </a:xfrm>
            <a:prstGeom prst="donut">
              <a:avLst>
                <a:gd name="adj" fmla="val 30600"/>
              </a:avLst>
            </a:prstGeom>
            <a:solidFill>
              <a:srgbClr val="00D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734F419-AD72-49CB-984F-D7FA7E838659}"/>
                </a:ext>
              </a:extLst>
            </p:cNvPr>
            <p:cNvSpPr/>
            <p:nvPr/>
          </p:nvSpPr>
          <p:spPr>
            <a:xfrm rot="1810974">
              <a:off x="9238849" y="2841475"/>
              <a:ext cx="819335" cy="511579"/>
            </a:xfrm>
            <a:custGeom>
              <a:avLst/>
              <a:gdLst>
                <a:gd name="connsiteX0" fmla="*/ 5478 w 1115983"/>
                <a:gd name="connsiteY0" fmla="*/ 71041 h 767368"/>
                <a:gd name="connsiteX1" fmla="*/ 71298 w 1115983"/>
                <a:gd name="connsiteY1" fmla="*/ 52844 h 767368"/>
                <a:gd name="connsiteX2" fmla="*/ 527395 w 1115983"/>
                <a:gd name="connsiteY2" fmla="*/ 1 h 767368"/>
                <a:gd name="connsiteX3" fmla="*/ 1085920 w 1115983"/>
                <a:gd name="connsiteY3" fmla="*/ 81161 h 767368"/>
                <a:gd name="connsiteX4" fmla="*/ 1095735 w 1115983"/>
                <a:gd name="connsiteY4" fmla="*/ 84583 h 767368"/>
                <a:gd name="connsiteX5" fmla="*/ 1107862 w 1115983"/>
                <a:gd name="connsiteY5" fmla="*/ 131492 h 767368"/>
                <a:gd name="connsiteX6" fmla="*/ 859687 w 1115983"/>
                <a:gd name="connsiteY6" fmla="*/ 699814 h 767368"/>
                <a:gd name="connsiteX7" fmla="*/ 88674 w 1115983"/>
                <a:gd name="connsiteY7" fmla="*/ 454056 h 767368"/>
                <a:gd name="connsiteX8" fmla="*/ 146 w 1115983"/>
                <a:gd name="connsiteY8" fmla="*/ 117417 h 767368"/>
                <a:gd name="connsiteX9" fmla="*/ 5478 w 1115983"/>
                <a:gd name="connsiteY9" fmla="*/ 71041 h 76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983" h="767368">
                  <a:moveTo>
                    <a:pt x="5478" y="71041"/>
                  </a:moveTo>
                  <a:lnTo>
                    <a:pt x="71298" y="52844"/>
                  </a:lnTo>
                  <a:cubicBezTo>
                    <a:pt x="211484" y="18817"/>
                    <a:pt x="365611" y="0"/>
                    <a:pt x="527395" y="1"/>
                  </a:cubicBezTo>
                  <a:cubicBezTo>
                    <a:pt x="729626" y="0"/>
                    <a:pt x="919891" y="29401"/>
                    <a:pt x="1085920" y="81161"/>
                  </a:cubicBezTo>
                  <a:lnTo>
                    <a:pt x="1095735" y="84583"/>
                  </a:lnTo>
                  <a:lnTo>
                    <a:pt x="1107862" y="131492"/>
                  </a:lnTo>
                  <a:cubicBezTo>
                    <a:pt x="1144898" y="359106"/>
                    <a:pt x="1054085" y="586749"/>
                    <a:pt x="859687" y="699814"/>
                  </a:cubicBezTo>
                  <a:cubicBezTo>
                    <a:pt x="600490" y="850567"/>
                    <a:pt x="255296" y="740537"/>
                    <a:pt x="88674" y="454056"/>
                  </a:cubicBezTo>
                  <a:cubicBezTo>
                    <a:pt x="26191" y="346626"/>
                    <a:pt x="-2307" y="229638"/>
                    <a:pt x="146" y="117417"/>
                  </a:cubicBezTo>
                  <a:lnTo>
                    <a:pt x="5478" y="710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innerShdw blurRad="88900" dist="76200" dir="2700000">
                <a:srgbClr val="FFC00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5E95331-C63D-4133-8A11-E6F25C5F12E9}"/>
                </a:ext>
              </a:extLst>
            </p:cNvPr>
            <p:cNvSpPr/>
            <p:nvPr/>
          </p:nvSpPr>
          <p:spPr>
            <a:xfrm>
              <a:off x="9442203" y="2716948"/>
              <a:ext cx="54053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233645"/>
                  </a:solidFill>
                  <a:latin typeface="+mj-lt"/>
                  <a:ea typeface="Source Sans Pro" panose="020B0503030403020204" pitchFamily="34" charset="0"/>
                </a:rPr>
                <a:t>01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25CF29E-C1EB-44F9-9AA1-450B56F39145}"/>
              </a:ext>
            </a:extLst>
          </p:cNvPr>
          <p:cNvGrpSpPr/>
          <p:nvPr/>
        </p:nvGrpSpPr>
        <p:grpSpPr>
          <a:xfrm>
            <a:off x="1830624" y="4537476"/>
            <a:ext cx="1372574" cy="800100"/>
            <a:chOff x="9026183" y="4154752"/>
            <a:chExt cx="1372574" cy="8001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907A66-6449-4EC6-84E5-31FE7BAC2A08}"/>
                </a:ext>
              </a:extLst>
            </p:cNvPr>
            <p:cNvGrpSpPr/>
            <p:nvPr/>
          </p:nvGrpSpPr>
          <p:grpSpPr>
            <a:xfrm>
              <a:off x="9026183" y="4154752"/>
              <a:ext cx="1372574" cy="800100"/>
              <a:chOff x="3483423" y="2228850"/>
              <a:chExt cx="1869527" cy="120015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BD7D11B-FCF4-4484-AC2A-5DE71BBC58E5}"/>
                  </a:ext>
                </a:extLst>
              </p:cNvPr>
              <p:cNvSpPr/>
              <p:nvPr/>
            </p:nvSpPr>
            <p:spPr>
              <a:xfrm>
                <a:off x="3890010" y="2228850"/>
                <a:ext cx="1085850" cy="12001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495300" dist="63500">
                  <a:srgbClr val="FFC000">
                    <a:alpha val="67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>
                  <a:latin typeface="+mj-lt"/>
                </a:endParaRPr>
              </a:p>
            </p:txBody>
          </p:sp>
          <p:sp>
            <p:nvSpPr>
              <p:cNvPr id="42" name="Circle: Hollow 41">
                <a:extLst>
                  <a:ext uri="{FF2B5EF4-FFF2-40B4-BE49-F238E27FC236}">
                    <a16:creationId xmlns:a16="http://schemas.microsoft.com/office/drawing/2014/main" id="{6ACF124C-E053-4B4C-9BC3-9BA2D8CF5C79}"/>
                  </a:ext>
                </a:extLst>
              </p:cNvPr>
              <p:cNvSpPr/>
              <p:nvPr/>
            </p:nvSpPr>
            <p:spPr>
              <a:xfrm rot="1808865">
                <a:off x="3483423" y="2435121"/>
                <a:ext cx="1869527" cy="752385"/>
              </a:xfrm>
              <a:prstGeom prst="donut">
                <a:avLst>
                  <a:gd name="adj" fmla="val 30600"/>
                </a:avLst>
              </a:prstGeom>
              <a:solidFill>
                <a:srgbClr val="00DF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B03CEFA-FF95-48C7-8054-949EA522DD14}"/>
                  </a:ext>
                </a:extLst>
              </p:cNvPr>
              <p:cNvSpPr/>
              <p:nvPr/>
            </p:nvSpPr>
            <p:spPr>
              <a:xfrm rot="1810974">
                <a:off x="3773087" y="2620365"/>
                <a:ext cx="1115983" cy="767368"/>
              </a:xfrm>
              <a:custGeom>
                <a:avLst/>
                <a:gdLst>
                  <a:gd name="connsiteX0" fmla="*/ 5478 w 1115983"/>
                  <a:gd name="connsiteY0" fmla="*/ 71041 h 767368"/>
                  <a:gd name="connsiteX1" fmla="*/ 71298 w 1115983"/>
                  <a:gd name="connsiteY1" fmla="*/ 52844 h 767368"/>
                  <a:gd name="connsiteX2" fmla="*/ 527395 w 1115983"/>
                  <a:gd name="connsiteY2" fmla="*/ 1 h 767368"/>
                  <a:gd name="connsiteX3" fmla="*/ 1085920 w 1115983"/>
                  <a:gd name="connsiteY3" fmla="*/ 81161 h 767368"/>
                  <a:gd name="connsiteX4" fmla="*/ 1095735 w 1115983"/>
                  <a:gd name="connsiteY4" fmla="*/ 84583 h 767368"/>
                  <a:gd name="connsiteX5" fmla="*/ 1107862 w 1115983"/>
                  <a:gd name="connsiteY5" fmla="*/ 131492 h 767368"/>
                  <a:gd name="connsiteX6" fmla="*/ 859687 w 1115983"/>
                  <a:gd name="connsiteY6" fmla="*/ 699814 h 767368"/>
                  <a:gd name="connsiteX7" fmla="*/ 88674 w 1115983"/>
                  <a:gd name="connsiteY7" fmla="*/ 454056 h 767368"/>
                  <a:gd name="connsiteX8" fmla="*/ 146 w 1115983"/>
                  <a:gd name="connsiteY8" fmla="*/ 117417 h 767368"/>
                  <a:gd name="connsiteX9" fmla="*/ 5478 w 1115983"/>
                  <a:gd name="connsiteY9" fmla="*/ 71041 h 76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983" h="767368">
                    <a:moveTo>
                      <a:pt x="5478" y="71041"/>
                    </a:moveTo>
                    <a:lnTo>
                      <a:pt x="71298" y="52844"/>
                    </a:lnTo>
                    <a:cubicBezTo>
                      <a:pt x="211484" y="18817"/>
                      <a:pt x="365611" y="0"/>
                      <a:pt x="527395" y="1"/>
                    </a:cubicBezTo>
                    <a:cubicBezTo>
                      <a:pt x="729626" y="0"/>
                      <a:pt x="919891" y="29401"/>
                      <a:pt x="1085920" y="81161"/>
                    </a:cubicBezTo>
                    <a:lnTo>
                      <a:pt x="1095735" y="84583"/>
                    </a:lnTo>
                    <a:lnTo>
                      <a:pt x="1107862" y="131492"/>
                    </a:lnTo>
                    <a:cubicBezTo>
                      <a:pt x="1144898" y="359106"/>
                      <a:pt x="1054085" y="586749"/>
                      <a:pt x="859687" y="699814"/>
                    </a:cubicBezTo>
                    <a:cubicBezTo>
                      <a:pt x="600490" y="850567"/>
                      <a:pt x="255296" y="740537"/>
                      <a:pt x="88674" y="454056"/>
                    </a:cubicBezTo>
                    <a:cubicBezTo>
                      <a:pt x="26191" y="346626"/>
                      <a:pt x="-2307" y="229638"/>
                      <a:pt x="146" y="117417"/>
                    </a:cubicBezTo>
                    <a:lnTo>
                      <a:pt x="5478" y="7104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innerShdw blurRad="88900" dist="76200" dir="2700000">
                  <a:srgbClr val="FFC00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latin typeface="+mj-lt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06A8DC-3A4A-4988-B450-E301C9446413}"/>
                </a:ext>
              </a:extLst>
            </p:cNvPr>
            <p:cNvSpPr/>
            <p:nvPr/>
          </p:nvSpPr>
          <p:spPr>
            <a:xfrm>
              <a:off x="9442204" y="4293192"/>
              <a:ext cx="54053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233645"/>
                  </a:solidFill>
                  <a:latin typeface="+mj-lt"/>
                  <a:ea typeface="Source Sans Pro" panose="020B0503030403020204" pitchFamily="34" charset="0"/>
                </a:rPr>
                <a:t>02</a:t>
              </a:r>
            </a:p>
          </p:txBody>
        </p:sp>
      </p:grpSp>
      <p:sp>
        <p:nvSpPr>
          <p:cNvPr id="65" name="Star: 4 Points 64">
            <a:extLst>
              <a:ext uri="{FF2B5EF4-FFF2-40B4-BE49-F238E27FC236}">
                <a16:creationId xmlns:a16="http://schemas.microsoft.com/office/drawing/2014/main" id="{918D8413-79BF-477D-BF7A-FBD16A2FEC1B}"/>
              </a:ext>
            </a:extLst>
          </p:cNvPr>
          <p:cNvSpPr/>
          <p:nvPr/>
        </p:nvSpPr>
        <p:spPr>
          <a:xfrm>
            <a:off x="9445177" y="1575017"/>
            <a:ext cx="280346" cy="224550"/>
          </a:xfrm>
          <a:prstGeom prst="star4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B8EDFA-9BBE-4A82-85DE-AB2244503483}"/>
              </a:ext>
            </a:extLst>
          </p:cNvPr>
          <p:cNvGrpSpPr/>
          <p:nvPr/>
        </p:nvGrpSpPr>
        <p:grpSpPr>
          <a:xfrm>
            <a:off x="10660287" y="-306725"/>
            <a:ext cx="2160000" cy="2172092"/>
            <a:chOff x="10660287" y="-306725"/>
            <a:chExt cx="2160000" cy="2172092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981FAB25-C46C-4DC1-81A8-C027627C0DFD}"/>
                </a:ext>
              </a:extLst>
            </p:cNvPr>
            <p:cNvSpPr/>
            <p:nvPr/>
          </p:nvSpPr>
          <p:spPr>
            <a:xfrm rot="9334003">
              <a:off x="10660287" y="-306725"/>
              <a:ext cx="2160000" cy="2160000"/>
            </a:xfrm>
            <a:prstGeom prst="flowChartConnector">
              <a:avLst/>
            </a:prstGeom>
            <a:gradFill flip="none" rotWithShape="1">
              <a:gsLst>
                <a:gs pos="84000">
                  <a:schemeClr val="accent1">
                    <a:lumMod val="60000"/>
                    <a:lumOff val="40000"/>
                  </a:schemeClr>
                </a:gs>
                <a:gs pos="76000">
                  <a:srgbClr val="586F90"/>
                </a:gs>
                <a:gs pos="42000">
                  <a:srgbClr val="233645"/>
                </a:gs>
              </a:gsLst>
              <a:lin ang="18900000" scaled="1"/>
              <a:tileRect/>
            </a:gradFill>
            <a:ln>
              <a:noFill/>
            </a:ln>
            <a:effectLst>
              <a:glow rad="520700">
                <a:schemeClr val="accent5">
                  <a:satMod val="175000"/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F54CB03-0A6B-4828-9CCC-7AB39DB1964F}"/>
                </a:ext>
              </a:extLst>
            </p:cNvPr>
            <p:cNvSpPr/>
            <p:nvPr/>
          </p:nvSpPr>
          <p:spPr>
            <a:xfrm>
              <a:off x="10788650" y="990600"/>
              <a:ext cx="159272" cy="234950"/>
            </a:xfrm>
            <a:custGeom>
              <a:avLst/>
              <a:gdLst>
                <a:gd name="connsiteX0" fmla="*/ 25400 w 159272"/>
                <a:gd name="connsiteY0" fmla="*/ 0 h 234950"/>
                <a:gd name="connsiteX1" fmla="*/ 76200 w 159272"/>
                <a:gd name="connsiteY1" fmla="*/ 6350 h 234950"/>
                <a:gd name="connsiteX2" fmla="*/ 95250 w 159272"/>
                <a:gd name="connsiteY2" fmla="*/ 19050 h 234950"/>
                <a:gd name="connsiteX3" fmla="*/ 127000 w 159272"/>
                <a:gd name="connsiteY3" fmla="*/ 57150 h 234950"/>
                <a:gd name="connsiteX4" fmla="*/ 139700 w 159272"/>
                <a:gd name="connsiteY4" fmla="*/ 95250 h 234950"/>
                <a:gd name="connsiteX5" fmla="*/ 146050 w 159272"/>
                <a:gd name="connsiteY5" fmla="*/ 146050 h 234950"/>
                <a:gd name="connsiteX6" fmla="*/ 146050 w 159272"/>
                <a:gd name="connsiteY6" fmla="*/ 228600 h 234950"/>
                <a:gd name="connsiteX7" fmla="*/ 127000 w 159272"/>
                <a:gd name="connsiteY7" fmla="*/ 234950 h 234950"/>
                <a:gd name="connsiteX8" fmla="*/ 88900 w 159272"/>
                <a:gd name="connsiteY8" fmla="*/ 228600 h 234950"/>
                <a:gd name="connsiteX9" fmla="*/ 76200 w 159272"/>
                <a:gd name="connsiteY9" fmla="*/ 209550 h 234950"/>
                <a:gd name="connsiteX10" fmla="*/ 63500 w 159272"/>
                <a:gd name="connsiteY10" fmla="*/ 184150 h 234950"/>
                <a:gd name="connsiteX11" fmla="*/ 57150 w 159272"/>
                <a:gd name="connsiteY11" fmla="*/ 165100 h 234950"/>
                <a:gd name="connsiteX12" fmla="*/ 44450 w 159272"/>
                <a:gd name="connsiteY12" fmla="*/ 146050 h 234950"/>
                <a:gd name="connsiteX13" fmla="*/ 38100 w 159272"/>
                <a:gd name="connsiteY13" fmla="*/ 120650 h 234950"/>
                <a:gd name="connsiteX14" fmla="*/ 19050 w 159272"/>
                <a:gd name="connsiteY14" fmla="*/ 69850 h 234950"/>
                <a:gd name="connsiteX15" fmla="*/ 0 w 159272"/>
                <a:gd name="connsiteY15" fmla="*/ 57150 h 234950"/>
                <a:gd name="connsiteX16" fmla="*/ 25400 w 159272"/>
                <a:gd name="connsiteY16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272" h="234950">
                  <a:moveTo>
                    <a:pt x="25400" y="0"/>
                  </a:moveTo>
                  <a:cubicBezTo>
                    <a:pt x="42333" y="2117"/>
                    <a:pt x="59736" y="1860"/>
                    <a:pt x="76200" y="6350"/>
                  </a:cubicBezTo>
                  <a:cubicBezTo>
                    <a:pt x="83563" y="8358"/>
                    <a:pt x="89387" y="14164"/>
                    <a:pt x="95250" y="19050"/>
                  </a:cubicBezTo>
                  <a:cubicBezTo>
                    <a:pt x="105806" y="27846"/>
                    <a:pt x="121124" y="43928"/>
                    <a:pt x="127000" y="57150"/>
                  </a:cubicBezTo>
                  <a:cubicBezTo>
                    <a:pt x="132437" y="69383"/>
                    <a:pt x="135467" y="82550"/>
                    <a:pt x="139700" y="95250"/>
                  </a:cubicBezTo>
                  <a:cubicBezTo>
                    <a:pt x="141817" y="112183"/>
                    <a:pt x="142997" y="129260"/>
                    <a:pt x="146050" y="146050"/>
                  </a:cubicBezTo>
                  <a:cubicBezTo>
                    <a:pt x="153224" y="185508"/>
                    <a:pt x="171825" y="157718"/>
                    <a:pt x="146050" y="228600"/>
                  </a:cubicBezTo>
                  <a:cubicBezTo>
                    <a:pt x="143763" y="234890"/>
                    <a:pt x="133350" y="232833"/>
                    <a:pt x="127000" y="234950"/>
                  </a:cubicBezTo>
                  <a:cubicBezTo>
                    <a:pt x="114300" y="232833"/>
                    <a:pt x="100416" y="234358"/>
                    <a:pt x="88900" y="228600"/>
                  </a:cubicBezTo>
                  <a:cubicBezTo>
                    <a:pt x="82074" y="225187"/>
                    <a:pt x="79986" y="216176"/>
                    <a:pt x="76200" y="209550"/>
                  </a:cubicBezTo>
                  <a:cubicBezTo>
                    <a:pt x="71504" y="201331"/>
                    <a:pt x="67229" y="192851"/>
                    <a:pt x="63500" y="184150"/>
                  </a:cubicBezTo>
                  <a:cubicBezTo>
                    <a:pt x="60863" y="177998"/>
                    <a:pt x="60143" y="171087"/>
                    <a:pt x="57150" y="165100"/>
                  </a:cubicBezTo>
                  <a:cubicBezTo>
                    <a:pt x="53737" y="158274"/>
                    <a:pt x="48683" y="152400"/>
                    <a:pt x="44450" y="146050"/>
                  </a:cubicBezTo>
                  <a:cubicBezTo>
                    <a:pt x="42333" y="137583"/>
                    <a:pt x="39993" y="129169"/>
                    <a:pt x="38100" y="120650"/>
                  </a:cubicBezTo>
                  <a:cubicBezTo>
                    <a:pt x="32908" y="97284"/>
                    <a:pt x="35860" y="86660"/>
                    <a:pt x="19050" y="69850"/>
                  </a:cubicBezTo>
                  <a:cubicBezTo>
                    <a:pt x="13654" y="64454"/>
                    <a:pt x="6350" y="61383"/>
                    <a:pt x="0" y="57150"/>
                  </a:cubicBezTo>
                  <a:lnTo>
                    <a:pt x="25400" y="0"/>
                  </a:lnTo>
                  <a:close/>
                </a:path>
              </a:pathLst>
            </a:custGeom>
            <a:solidFill>
              <a:srgbClr val="8FAADC"/>
            </a:solidFill>
            <a:ln>
              <a:noFill/>
            </a:ln>
            <a:effectLst>
              <a:innerShdw blurRad="114300" dist="38100" dir="18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F528261D-3921-4158-9327-37E55D49A842}"/>
                </a:ext>
              </a:extLst>
            </p:cNvPr>
            <p:cNvSpPr/>
            <p:nvPr/>
          </p:nvSpPr>
          <p:spPr>
            <a:xfrm>
              <a:off x="10712450" y="583833"/>
              <a:ext cx="235472" cy="226850"/>
            </a:xfrm>
            <a:prstGeom prst="flowChartConnector">
              <a:avLst/>
            </a:prstGeom>
            <a:solidFill>
              <a:srgbClr val="8FAADC"/>
            </a:solidFill>
            <a:ln>
              <a:noFill/>
            </a:ln>
            <a:effectLst>
              <a:innerShdw blurRad="114300" dist="38100" dir="18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A72517BD-53DC-4CFE-8B05-D70B26D16AB4}"/>
                </a:ext>
              </a:extLst>
            </p:cNvPr>
            <p:cNvSpPr/>
            <p:nvPr/>
          </p:nvSpPr>
          <p:spPr>
            <a:xfrm>
              <a:off x="10823314" y="659850"/>
              <a:ext cx="235472" cy="226850"/>
            </a:xfrm>
            <a:prstGeom prst="flowChartConnector">
              <a:avLst/>
            </a:prstGeom>
            <a:solidFill>
              <a:srgbClr val="8FAADC"/>
            </a:solidFill>
            <a:ln>
              <a:noFill/>
            </a:ln>
            <a:effectLst>
              <a:innerShdw blurRad="114300" dist="38100" dir="18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6E58CF37-AD3A-4965-8D71-8136AF855C2D}"/>
                </a:ext>
              </a:extLst>
            </p:cNvPr>
            <p:cNvSpPr/>
            <p:nvPr/>
          </p:nvSpPr>
          <p:spPr>
            <a:xfrm>
              <a:off x="11477288" y="1575017"/>
              <a:ext cx="235472" cy="226850"/>
            </a:xfrm>
            <a:prstGeom prst="flowChartConnector">
              <a:avLst/>
            </a:prstGeom>
            <a:solidFill>
              <a:srgbClr val="8FAADC"/>
            </a:solidFill>
            <a:ln>
              <a:noFill/>
            </a:ln>
            <a:effectLst>
              <a:innerShdw blurRad="114300" dist="38100" dir="18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F0710BEF-C767-494C-A2DC-6ECBA5D6F305}"/>
                </a:ext>
              </a:extLst>
            </p:cNvPr>
            <p:cNvSpPr/>
            <p:nvPr/>
          </p:nvSpPr>
          <p:spPr>
            <a:xfrm>
              <a:off x="11760149" y="1638517"/>
              <a:ext cx="235472" cy="226850"/>
            </a:xfrm>
            <a:prstGeom prst="flowChartConnector">
              <a:avLst/>
            </a:prstGeom>
            <a:solidFill>
              <a:srgbClr val="8FAADC"/>
            </a:solidFill>
            <a:ln>
              <a:noFill/>
            </a:ln>
            <a:effectLst>
              <a:innerShdw blurRad="114300" dist="38100" dir="18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524C2EAD-A05E-4DE6-9C7A-99F4B2E692A0}"/>
                </a:ext>
              </a:extLst>
            </p:cNvPr>
            <p:cNvSpPr/>
            <p:nvPr/>
          </p:nvSpPr>
          <p:spPr>
            <a:xfrm>
              <a:off x="11002040" y="1124825"/>
              <a:ext cx="235472" cy="226850"/>
            </a:xfrm>
            <a:prstGeom prst="flowChartConnector">
              <a:avLst/>
            </a:prstGeom>
            <a:solidFill>
              <a:srgbClr val="8FAADC"/>
            </a:solidFill>
            <a:ln>
              <a:noFill/>
            </a:ln>
            <a:effectLst>
              <a:innerShdw blurRad="114300" dist="38100" dir="18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762B017-66AC-4CCF-92DC-31D67A693AD6}"/>
                </a:ext>
              </a:extLst>
            </p:cNvPr>
            <p:cNvSpPr/>
            <p:nvPr/>
          </p:nvSpPr>
          <p:spPr>
            <a:xfrm>
              <a:off x="11302326" y="838200"/>
              <a:ext cx="876974" cy="901700"/>
            </a:xfrm>
            <a:custGeom>
              <a:avLst/>
              <a:gdLst>
                <a:gd name="connsiteX0" fmla="*/ 26074 w 876974"/>
                <a:gd name="connsiteY0" fmla="*/ 635000 h 901700"/>
                <a:gd name="connsiteX1" fmla="*/ 254674 w 876974"/>
                <a:gd name="connsiteY1" fmla="*/ 241300 h 901700"/>
                <a:gd name="connsiteX2" fmla="*/ 248324 w 876974"/>
                <a:gd name="connsiteY2" fmla="*/ 215900 h 901700"/>
                <a:gd name="connsiteX3" fmla="*/ 254674 w 876974"/>
                <a:gd name="connsiteY3" fmla="*/ 158750 h 901700"/>
                <a:gd name="connsiteX4" fmla="*/ 273724 w 876974"/>
                <a:gd name="connsiteY4" fmla="*/ 146050 h 901700"/>
                <a:gd name="connsiteX5" fmla="*/ 324524 w 876974"/>
                <a:gd name="connsiteY5" fmla="*/ 107950 h 901700"/>
                <a:gd name="connsiteX6" fmla="*/ 356274 w 876974"/>
                <a:gd name="connsiteY6" fmla="*/ 82550 h 901700"/>
                <a:gd name="connsiteX7" fmla="*/ 381674 w 876974"/>
                <a:gd name="connsiteY7" fmla="*/ 63500 h 901700"/>
                <a:gd name="connsiteX8" fmla="*/ 419774 w 876974"/>
                <a:gd name="connsiteY8" fmla="*/ 50800 h 901700"/>
                <a:gd name="connsiteX9" fmla="*/ 457874 w 876974"/>
                <a:gd name="connsiteY9" fmla="*/ 38100 h 901700"/>
                <a:gd name="connsiteX10" fmla="*/ 603924 w 876974"/>
                <a:gd name="connsiteY10" fmla="*/ 19050 h 901700"/>
                <a:gd name="connsiteX11" fmla="*/ 622974 w 876974"/>
                <a:gd name="connsiteY11" fmla="*/ 12700 h 901700"/>
                <a:gd name="connsiteX12" fmla="*/ 642024 w 876974"/>
                <a:gd name="connsiteY12" fmla="*/ 0 h 901700"/>
                <a:gd name="connsiteX13" fmla="*/ 680124 w 876974"/>
                <a:gd name="connsiteY13" fmla="*/ 12700 h 901700"/>
                <a:gd name="connsiteX14" fmla="*/ 699174 w 876974"/>
                <a:gd name="connsiteY14" fmla="*/ 44450 h 901700"/>
                <a:gd name="connsiteX15" fmla="*/ 724574 w 876974"/>
                <a:gd name="connsiteY15" fmla="*/ 82550 h 901700"/>
                <a:gd name="connsiteX16" fmla="*/ 705524 w 876974"/>
                <a:gd name="connsiteY16" fmla="*/ 171450 h 901700"/>
                <a:gd name="connsiteX17" fmla="*/ 699174 w 876974"/>
                <a:gd name="connsiteY17" fmla="*/ 190500 h 901700"/>
                <a:gd name="connsiteX18" fmla="*/ 711874 w 876974"/>
                <a:gd name="connsiteY18" fmla="*/ 260350 h 901700"/>
                <a:gd name="connsiteX19" fmla="*/ 756324 w 876974"/>
                <a:gd name="connsiteY19" fmla="*/ 292100 h 901700"/>
                <a:gd name="connsiteX20" fmla="*/ 769024 w 876974"/>
                <a:gd name="connsiteY20" fmla="*/ 330200 h 901700"/>
                <a:gd name="connsiteX21" fmla="*/ 775374 w 876974"/>
                <a:gd name="connsiteY21" fmla="*/ 349250 h 901700"/>
                <a:gd name="connsiteX22" fmla="*/ 781724 w 876974"/>
                <a:gd name="connsiteY22" fmla="*/ 463550 h 901700"/>
                <a:gd name="connsiteX23" fmla="*/ 800774 w 876974"/>
                <a:gd name="connsiteY23" fmla="*/ 508000 h 901700"/>
                <a:gd name="connsiteX24" fmla="*/ 807124 w 876974"/>
                <a:gd name="connsiteY24" fmla="*/ 527050 h 901700"/>
                <a:gd name="connsiteX25" fmla="*/ 813474 w 876974"/>
                <a:gd name="connsiteY25" fmla="*/ 571500 h 901700"/>
                <a:gd name="connsiteX26" fmla="*/ 826174 w 876974"/>
                <a:gd name="connsiteY26" fmla="*/ 596900 h 901700"/>
                <a:gd name="connsiteX27" fmla="*/ 832524 w 876974"/>
                <a:gd name="connsiteY27" fmla="*/ 635000 h 901700"/>
                <a:gd name="connsiteX28" fmla="*/ 813474 w 876974"/>
                <a:gd name="connsiteY28" fmla="*/ 654050 h 901700"/>
                <a:gd name="connsiteX29" fmla="*/ 832524 w 876974"/>
                <a:gd name="connsiteY29" fmla="*/ 831850 h 901700"/>
                <a:gd name="connsiteX30" fmla="*/ 845224 w 876974"/>
                <a:gd name="connsiteY30" fmla="*/ 857250 h 901700"/>
                <a:gd name="connsiteX31" fmla="*/ 876974 w 876974"/>
                <a:gd name="connsiteY31" fmla="*/ 901700 h 901700"/>
                <a:gd name="connsiteX32" fmla="*/ 851574 w 876974"/>
                <a:gd name="connsiteY32" fmla="*/ 774700 h 901700"/>
                <a:gd name="connsiteX33" fmla="*/ 838874 w 876974"/>
                <a:gd name="connsiteY33" fmla="*/ 755650 h 901700"/>
                <a:gd name="connsiteX34" fmla="*/ 826174 w 876974"/>
                <a:gd name="connsiteY34" fmla="*/ 730250 h 901700"/>
                <a:gd name="connsiteX35" fmla="*/ 800774 w 876974"/>
                <a:gd name="connsiteY35" fmla="*/ 717550 h 901700"/>
                <a:gd name="connsiteX36" fmla="*/ 705524 w 876974"/>
                <a:gd name="connsiteY36" fmla="*/ 730250 h 901700"/>
                <a:gd name="connsiteX37" fmla="*/ 654724 w 876974"/>
                <a:gd name="connsiteY37" fmla="*/ 755650 h 901700"/>
                <a:gd name="connsiteX38" fmla="*/ 635674 w 876974"/>
                <a:gd name="connsiteY38" fmla="*/ 762000 h 901700"/>
                <a:gd name="connsiteX39" fmla="*/ 603924 w 876974"/>
                <a:gd name="connsiteY39" fmla="*/ 723900 h 901700"/>
                <a:gd name="connsiteX40" fmla="*/ 591224 w 876974"/>
                <a:gd name="connsiteY40" fmla="*/ 685800 h 901700"/>
                <a:gd name="connsiteX41" fmla="*/ 584874 w 876974"/>
                <a:gd name="connsiteY41" fmla="*/ 635000 h 901700"/>
                <a:gd name="connsiteX42" fmla="*/ 540424 w 876974"/>
                <a:gd name="connsiteY42" fmla="*/ 628650 h 901700"/>
                <a:gd name="connsiteX43" fmla="*/ 521374 w 876974"/>
                <a:gd name="connsiteY43" fmla="*/ 615950 h 901700"/>
                <a:gd name="connsiteX44" fmla="*/ 502324 w 876974"/>
                <a:gd name="connsiteY44" fmla="*/ 609600 h 901700"/>
                <a:gd name="connsiteX45" fmla="*/ 337224 w 876974"/>
                <a:gd name="connsiteY45" fmla="*/ 615950 h 901700"/>
                <a:gd name="connsiteX46" fmla="*/ 311824 w 876974"/>
                <a:gd name="connsiteY46" fmla="*/ 622300 h 901700"/>
                <a:gd name="connsiteX47" fmla="*/ 286424 w 876974"/>
                <a:gd name="connsiteY47" fmla="*/ 635000 h 901700"/>
                <a:gd name="connsiteX48" fmla="*/ 191174 w 876974"/>
                <a:gd name="connsiteY48" fmla="*/ 654050 h 901700"/>
                <a:gd name="connsiteX49" fmla="*/ 146724 w 876974"/>
                <a:gd name="connsiteY49" fmla="*/ 704850 h 901700"/>
                <a:gd name="connsiteX50" fmla="*/ 89574 w 876974"/>
                <a:gd name="connsiteY50" fmla="*/ 698500 h 901700"/>
                <a:gd name="connsiteX51" fmla="*/ 70524 w 876974"/>
                <a:gd name="connsiteY51" fmla="*/ 692150 h 901700"/>
                <a:gd name="connsiteX52" fmla="*/ 51474 w 876974"/>
                <a:gd name="connsiteY52" fmla="*/ 711200 h 901700"/>
                <a:gd name="connsiteX53" fmla="*/ 674 w 876974"/>
                <a:gd name="connsiteY53" fmla="*/ 685800 h 901700"/>
                <a:gd name="connsiteX54" fmla="*/ 7024 w 876974"/>
                <a:gd name="connsiteY54" fmla="*/ 647700 h 901700"/>
                <a:gd name="connsiteX55" fmla="*/ 26074 w 876974"/>
                <a:gd name="connsiteY55" fmla="*/ 6350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76974" h="901700">
                  <a:moveTo>
                    <a:pt x="26074" y="635000"/>
                  </a:moveTo>
                  <a:cubicBezTo>
                    <a:pt x="67349" y="567267"/>
                    <a:pt x="183578" y="375367"/>
                    <a:pt x="254674" y="241300"/>
                  </a:cubicBezTo>
                  <a:cubicBezTo>
                    <a:pt x="258763" y="233590"/>
                    <a:pt x="248324" y="224627"/>
                    <a:pt x="248324" y="215900"/>
                  </a:cubicBezTo>
                  <a:cubicBezTo>
                    <a:pt x="248324" y="196733"/>
                    <a:pt x="248124" y="176763"/>
                    <a:pt x="254674" y="158750"/>
                  </a:cubicBezTo>
                  <a:cubicBezTo>
                    <a:pt x="257282" y="151578"/>
                    <a:pt x="267552" y="150539"/>
                    <a:pt x="273724" y="146050"/>
                  </a:cubicBezTo>
                  <a:cubicBezTo>
                    <a:pt x="290842" y="133600"/>
                    <a:pt x="307747" y="120856"/>
                    <a:pt x="324524" y="107950"/>
                  </a:cubicBezTo>
                  <a:cubicBezTo>
                    <a:pt x="335267" y="99686"/>
                    <a:pt x="345576" y="90871"/>
                    <a:pt x="356274" y="82550"/>
                  </a:cubicBezTo>
                  <a:cubicBezTo>
                    <a:pt x="364628" y="76052"/>
                    <a:pt x="371634" y="66847"/>
                    <a:pt x="381674" y="63500"/>
                  </a:cubicBezTo>
                  <a:lnTo>
                    <a:pt x="419774" y="50800"/>
                  </a:lnTo>
                  <a:cubicBezTo>
                    <a:pt x="432474" y="46567"/>
                    <a:pt x="444599" y="39831"/>
                    <a:pt x="457874" y="38100"/>
                  </a:cubicBezTo>
                  <a:lnTo>
                    <a:pt x="603924" y="19050"/>
                  </a:lnTo>
                  <a:cubicBezTo>
                    <a:pt x="610274" y="16933"/>
                    <a:pt x="616987" y="15693"/>
                    <a:pt x="622974" y="12700"/>
                  </a:cubicBezTo>
                  <a:cubicBezTo>
                    <a:pt x="629800" y="9287"/>
                    <a:pt x="634392" y="0"/>
                    <a:pt x="642024" y="0"/>
                  </a:cubicBezTo>
                  <a:cubicBezTo>
                    <a:pt x="655411" y="0"/>
                    <a:pt x="667424" y="8467"/>
                    <a:pt x="680124" y="12700"/>
                  </a:cubicBezTo>
                  <a:cubicBezTo>
                    <a:pt x="686474" y="23283"/>
                    <a:pt x="691769" y="34576"/>
                    <a:pt x="699174" y="44450"/>
                  </a:cubicBezTo>
                  <a:cubicBezTo>
                    <a:pt x="727714" y="82503"/>
                    <a:pt x="711839" y="44344"/>
                    <a:pt x="724574" y="82550"/>
                  </a:cubicBezTo>
                  <a:cubicBezTo>
                    <a:pt x="719714" y="106849"/>
                    <a:pt x="713248" y="144418"/>
                    <a:pt x="705524" y="171450"/>
                  </a:cubicBezTo>
                  <a:cubicBezTo>
                    <a:pt x="703685" y="177886"/>
                    <a:pt x="701291" y="184150"/>
                    <a:pt x="699174" y="190500"/>
                  </a:cubicBezTo>
                  <a:cubicBezTo>
                    <a:pt x="703407" y="213783"/>
                    <a:pt x="702552" y="238598"/>
                    <a:pt x="711874" y="260350"/>
                  </a:cubicBezTo>
                  <a:cubicBezTo>
                    <a:pt x="713449" y="264026"/>
                    <a:pt x="750051" y="287918"/>
                    <a:pt x="756324" y="292100"/>
                  </a:cubicBezTo>
                  <a:lnTo>
                    <a:pt x="769024" y="330200"/>
                  </a:lnTo>
                  <a:lnTo>
                    <a:pt x="775374" y="349250"/>
                  </a:lnTo>
                  <a:cubicBezTo>
                    <a:pt x="777491" y="387350"/>
                    <a:pt x="778106" y="425563"/>
                    <a:pt x="781724" y="463550"/>
                  </a:cubicBezTo>
                  <a:cubicBezTo>
                    <a:pt x="782940" y="476314"/>
                    <a:pt x="796575" y="498202"/>
                    <a:pt x="800774" y="508000"/>
                  </a:cubicBezTo>
                  <a:cubicBezTo>
                    <a:pt x="803411" y="514152"/>
                    <a:pt x="805007" y="520700"/>
                    <a:pt x="807124" y="527050"/>
                  </a:cubicBezTo>
                  <a:cubicBezTo>
                    <a:pt x="809241" y="541867"/>
                    <a:pt x="809536" y="557060"/>
                    <a:pt x="813474" y="571500"/>
                  </a:cubicBezTo>
                  <a:cubicBezTo>
                    <a:pt x="815965" y="580632"/>
                    <a:pt x="823454" y="587833"/>
                    <a:pt x="826174" y="596900"/>
                  </a:cubicBezTo>
                  <a:cubicBezTo>
                    <a:pt x="829874" y="609232"/>
                    <a:pt x="830407" y="622300"/>
                    <a:pt x="832524" y="635000"/>
                  </a:cubicBezTo>
                  <a:cubicBezTo>
                    <a:pt x="826174" y="641350"/>
                    <a:pt x="814220" y="645101"/>
                    <a:pt x="813474" y="654050"/>
                  </a:cubicBezTo>
                  <a:cubicBezTo>
                    <a:pt x="808370" y="715294"/>
                    <a:pt x="811819" y="774911"/>
                    <a:pt x="832524" y="831850"/>
                  </a:cubicBezTo>
                  <a:cubicBezTo>
                    <a:pt x="835759" y="840746"/>
                    <a:pt x="839722" y="849547"/>
                    <a:pt x="845224" y="857250"/>
                  </a:cubicBezTo>
                  <a:cubicBezTo>
                    <a:pt x="888130" y="917318"/>
                    <a:pt x="842167" y="832086"/>
                    <a:pt x="876974" y="901700"/>
                  </a:cubicBezTo>
                  <a:cubicBezTo>
                    <a:pt x="872154" y="872783"/>
                    <a:pt x="863233" y="806761"/>
                    <a:pt x="851574" y="774700"/>
                  </a:cubicBezTo>
                  <a:cubicBezTo>
                    <a:pt x="848966" y="767528"/>
                    <a:pt x="842660" y="762276"/>
                    <a:pt x="838874" y="755650"/>
                  </a:cubicBezTo>
                  <a:cubicBezTo>
                    <a:pt x="834178" y="747431"/>
                    <a:pt x="832867" y="736943"/>
                    <a:pt x="826174" y="730250"/>
                  </a:cubicBezTo>
                  <a:cubicBezTo>
                    <a:pt x="819481" y="723557"/>
                    <a:pt x="809241" y="721783"/>
                    <a:pt x="800774" y="717550"/>
                  </a:cubicBezTo>
                  <a:cubicBezTo>
                    <a:pt x="769024" y="721783"/>
                    <a:pt x="736518" y="722165"/>
                    <a:pt x="705524" y="730250"/>
                  </a:cubicBezTo>
                  <a:cubicBezTo>
                    <a:pt x="687205" y="735029"/>
                    <a:pt x="672685" y="749663"/>
                    <a:pt x="654724" y="755650"/>
                  </a:cubicBezTo>
                  <a:lnTo>
                    <a:pt x="635674" y="762000"/>
                  </a:lnTo>
                  <a:cubicBezTo>
                    <a:pt x="623711" y="750037"/>
                    <a:pt x="610997" y="739813"/>
                    <a:pt x="603924" y="723900"/>
                  </a:cubicBezTo>
                  <a:cubicBezTo>
                    <a:pt x="598487" y="711667"/>
                    <a:pt x="595457" y="698500"/>
                    <a:pt x="591224" y="685800"/>
                  </a:cubicBezTo>
                  <a:cubicBezTo>
                    <a:pt x="589107" y="668867"/>
                    <a:pt x="596211" y="647755"/>
                    <a:pt x="584874" y="635000"/>
                  </a:cubicBezTo>
                  <a:cubicBezTo>
                    <a:pt x="574930" y="623813"/>
                    <a:pt x="554760" y="632951"/>
                    <a:pt x="540424" y="628650"/>
                  </a:cubicBezTo>
                  <a:cubicBezTo>
                    <a:pt x="533114" y="626457"/>
                    <a:pt x="528200" y="619363"/>
                    <a:pt x="521374" y="615950"/>
                  </a:cubicBezTo>
                  <a:cubicBezTo>
                    <a:pt x="515387" y="612957"/>
                    <a:pt x="508674" y="611717"/>
                    <a:pt x="502324" y="609600"/>
                  </a:cubicBezTo>
                  <a:cubicBezTo>
                    <a:pt x="447291" y="611717"/>
                    <a:pt x="392176" y="612287"/>
                    <a:pt x="337224" y="615950"/>
                  </a:cubicBezTo>
                  <a:cubicBezTo>
                    <a:pt x="328516" y="616531"/>
                    <a:pt x="319996" y="619236"/>
                    <a:pt x="311824" y="622300"/>
                  </a:cubicBezTo>
                  <a:cubicBezTo>
                    <a:pt x="302961" y="625624"/>
                    <a:pt x="295607" y="632704"/>
                    <a:pt x="286424" y="635000"/>
                  </a:cubicBezTo>
                  <a:cubicBezTo>
                    <a:pt x="120819" y="676401"/>
                    <a:pt x="256176" y="632383"/>
                    <a:pt x="191174" y="654050"/>
                  </a:cubicBezTo>
                  <a:cubicBezTo>
                    <a:pt x="161541" y="698500"/>
                    <a:pt x="178474" y="683683"/>
                    <a:pt x="146724" y="704850"/>
                  </a:cubicBezTo>
                  <a:cubicBezTo>
                    <a:pt x="127674" y="702733"/>
                    <a:pt x="108480" y="701651"/>
                    <a:pt x="89574" y="698500"/>
                  </a:cubicBezTo>
                  <a:cubicBezTo>
                    <a:pt x="82972" y="697400"/>
                    <a:pt x="76874" y="690033"/>
                    <a:pt x="70524" y="692150"/>
                  </a:cubicBezTo>
                  <a:cubicBezTo>
                    <a:pt x="62005" y="694990"/>
                    <a:pt x="57824" y="704850"/>
                    <a:pt x="51474" y="711200"/>
                  </a:cubicBezTo>
                  <a:cubicBezTo>
                    <a:pt x="37020" y="708309"/>
                    <a:pt x="5638" y="708138"/>
                    <a:pt x="674" y="685800"/>
                  </a:cubicBezTo>
                  <a:cubicBezTo>
                    <a:pt x="-2119" y="673231"/>
                    <a:pt x="4499" y="660325"/>
                    <a:pt x="7024" y="647700"/>
                  </a:cubicBezTo>
                  <a:cubicBezTo>
                    <a:pt x="7439" y="645624"/>
                    <a:pt x="-15201" y="702733"/>
                    <a:pt x="26074" y="635000"/>
                  </a:cubicBezTo>
                  <a:close/>
                </a:path>
              </a:pathLst>
            </a:custGeom>
            <a:solidFill>
              <a:srgbClr val="8FAADC"/>
            </a:solidFill>
            <a:ln>
              <a:noFill/>
            </a:ln>
            <a:effectLst>
              <a:innerShdw blurRad="114300" dist="38100" dir="18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922772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4AD65364-DF9F-420E-8563-9EC3D744F6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r="18780"/>
          <a:stretch>
            <a:fillRect/>
          </a:stretch>
        </p:blipFill>
        <p:spPr>
          <a:xfrm>
            <a:off x="0" y="1138975"/>
            <a:ext cx="4604788" cy="5267366"/>
          </a:xfrm>
          <a:custGeom>
            <a:avLst/>
            <a:gdLst>
              <a:gd name="connsiteX0" fmla="*/ 1129609 w 2110888"/>
              <a:gd name="connsiteY0" fmla="*/ 0 h 2414622"/>
              <a:gd name="connsiteX1" fmla="*/ 1227314 w 2110888"/>
              <a:gd name="connsiteY1" fmla="*/ 2043 h 2414622"/>
              <a:gd name="connsiteX2" fmla="*/ 1771313 w 2110888"/>
              <a:gd name="connsiteY2" fmla="*/ 135206 h 2414622"/>
              <a:gd name="connsiteX3" fmla="*/ 2066363 w 2110888"/>
              <a:gd name="connsiteY3" fmla="*/ 440693 h 2414622"/>
              <a:gd name="connsiteX4" fmla="*/ 2103244 w 2110888"/>
              <a:gd name="connsiteY4" fmla="*/ 754015 h 2414622"/>
              <a:gd name="connsiteX5" fmla="*/ 2001821 w 2110888"/>
              <a:gd name="connsiteY5" fmla="*/ 1036006 h 2414622"/>
              <a:gd name="connsiteX6" fmla="*/ 1918838 w 2110888"/>
              <a:gd name="connsiteY6" fmla="*/ 1161335 h 2414622"/>
              <a:gd name="connsiteX7" fmla="*/ 1909618 w 2110888"/>
              <a:gd name="connsiteY7" fmla="*/ 1310162 h 2414622"/>
              <a:gd name="connsiteX8" fmla="*/ 1900397 w 2110888"/>
              <a:gd name="connsiteY8" fmla="*/ 1435491 h 2414622"/>
              <a:gd name="connsiteX9" fmla="*/ 1835854 w 2110888"/>
              <a:gd name="connsiteY9" fmla="*/ 1545154 h 2414622"/>
              <a:gd name="connsiteX10" fmla="*/ 1706771 w 2110888"/>
              <a:gd name="connsiteY10" fmla="*/ 1592152 h 2414622"/>
              <a:gd name="connsiteX11" fmla="*/ 1701316 w 2110888"/>
              <a:gd name="connsiteY11" fmla="*/ 1605965 h 2414622"/>
              <a:gd name="connsiteX12" fmla="*/ 1660593 w 2110888"/>
              <a:gd name="connsiteY12" fmla="*/ 1625346 h 2414622"/>
              <a:gd name="connsiteX13" fmla="*/ 1627619 w 2110888"/>
              <a:gd name="connsiteY13" fmla="*/ 1669860 h 2414622"/>
              <a:gd name="connsiteX14" fmla="*/ 1629483 w 2110888"/>
              <a:gd name="connsiteY14" fmla="*/ 1722430 h 2414622"/>
              <a:gd name="connsiteX15" fmla="*/ 1637617 w 2110888"/>
              <a:gd name="connsiteY15" fmla="*/ 1734261 h 2414622"/>
              <a:gd name="connsiteX16" fmla="*/ 1637617 w 2110888"/>
              <a:gd name="connsiteY16" fmla="*/ 1764167 h 2414622"/>
              <a:gd name="connsiteX17" fmla="*/ 1633008 w 2110888"/>
              <a:gd name="connsiteY17" fmla="*/ 1772312 h 2414622"/>
              <a:gd name="connsiteX18" fmla="*/ 1633008 w 2110888"/>
              <a:gd name="connsiteY18" fmla="*/ 1829591 h 2414622"/>
              <a:gd name="connsiteX19" fmla="*/ 1637617 w 2110888"/>
              <a:gd name="connsiteY19" fmla="*/ 1859692 h 2414622"/>
              <a:gd name="connsiteX20" fmla="*/ 1637617 w 2110888"/>
              <a:gd name="connsiteY20" fmla="*/ 1889600 h 2414622"/>
              <a:gd name="connsiteX21" fmla="*/ 1637618 w 2110888"/>
              <a:gd name="connsiteY21" fmla="*/ 1889600 h 2414622"/>
              <a:gd name="connsiteX22" fmla="*/ 1637618 w 2110888"/>
              <a:gd name="connsiteY22" fmla="*/ 1859692 h 2414622"/>
              <a:gd name="connsiteX23" fmla="*/ 1642198 w 2110888"/>
              <a:gd name="connsiteY23" fmla="*/ 1889600 h 2414622"/>
              <a:gd name="connsiteX24" fmla="*/ 1642197 w 2110888"/>
              <a:gd name="connsiteY24" fmla="*/ 1889600 h 2414622"/>
              <a:gd name="connsiteX25" fmla="*/ 1642229 w 2110888"/>
              <a:gd name="connsiteY25" fmla="*/ 1889808 h 2414622"/>
              <a:gd name="connsiteX26" fmla="*/ 1642229 w 2110888"/>
              <a:gd name="connsiteY26" fmla="*/ 2007303 h 2414622"/>
              <a:gd name="connsiteX27" fmla="*/ 1623788 w 2110888"/>
              <a:gd name="connsiteY27" fmla="*/ 2140465 h 2414622"/>
              <a:gd name="connsiteX28" fmla="*/ 1513144 w 2110888"/>
              <a:gd name="connsiteY28" fmla="*/ 2320626 h 2414622"/>
              <a:gd name="connsiteX29" fmla="*/ 1337958 w 2110888"/>
              <a:gd name="connsiteY29" fmla="*/ 2398956 h 2414622"/>
              <a:gd name="connsiteX30" fmla="*/ 1116670 w 2110888"/>
              <a:gd name="connsiteY30" fmla="*/ 2414621 h 2414622"/>
              <a:gd name="connsiteX31" fmla="*/ 1055445 w 2110888"/>
              <a:gd name="connsiteY31" fmla="*/ 2414568 h 2414622"/>
              <a:gd name="connsiteX32" fmla="*/ 1055445 w 2110888"/>
              <a:gd name="connsiteY32" fmla="*/ 2414569 h 2414622"/>
              <a:gd name="connsiteX33" fmla="*/ 994219 w 2110888"/>
              <a:gd name="connsiteY33" fmla="*/ 2414622 h 2414622"/>
              <a:gd name="connsiteX34" fmla="*/ 772931 w 2110888"/>
              <a:gd name="connsiteY34" fmla="*/ 2398957 h 2414622"/>
              <a:gd name="connsiteX35" fmla="*/ 597745 w 2110888"/>
              <a:gd name="connsiteY35" fmla="*/ 2320627 h 2414622"/>
              <a:gd name="connsiteX36" fmla="*/ 487101 w 2110888"/>
              <a:gd name="connsiteY36" fmla="*/ 2140467 h 2414622"/>
              <a:gd name="connsiteX37" fmla="*/ 468661 w 2110888"/>
              <a:gd name="connsiteY37" fmla="*/ 2007304 h 2414622"/>
              <a:gd name="connsiteX38" fmla="*/ 468661 w 2110888"/>
              <a:gd name="connsiteY38" fmla="*/ 1889809 h 2414622"/>
              <a:gd name="connsiteX39" fmla="*/ 468692 w 2110888"/>
              <a:gd name="connsiteY39" fmla="*/ 1889601 h 2414622"/>
              <a:gd name="connsiteX40" fmla="*/ 468691 w 2110888"/>
              <a:gd name="connsiteY40" fmla="*/ 1889601 h 2414622"/>
              <a:gd name="connsiteX41" fmla="*/ 473271 w 2110888"/>
              <a:gd name="connsiteY41" fmla="*/ 1859693 h 2414622"/>
              <a:gd name="connsiteX42" fmla="*/ 473271 w 2110888"/>
              <a:gd name="connsiteY42" fmla="*/ 1889601 h 2414622"/>
              <a:gd name="connsiteX43" fmla="*/ 473272 w 2110888"/>
              <a:gd name="connsiteY43" fmla="*/ 1889601 h 2414622"/>
              <a:gd name="connsiteX44" fmla="*/ 473272 w 2110888"/>
              <a:gd name="connsiteY44" fmla="*/ 1859693 h 2414622"/>
              <a:gd name="connsiteX45" fmla="*/ 477881 w 2110888"/>
              <a:gd name="connsiteY45" fmla="*/ 1829592 h 2414622"/>
              <a:gd name="connsiteX46" fmla="*/ 477881 w 2110888"/>
              <a:gd name="connsiteY46" fmla="*/ 1772313 h 2414622"/>
              <a:gd name="connsiteX47" fmla="*/ 473272 w 2110888"/>
              <a:gd name="connsiteY47" fmla="*/ 1764168 h 2414622"/>
              <a:gd name="connsiteX48" fmla="*/ 473272 w 2110888"/>
              <a:gd name="connsiteY48" fmla="*/ 1734262 h 2414622"/>
              <a:gd name="connsiteX49" fmla="*/ 481406 w 2110888"/>
              <a:gd name="connsiteY49" fmla="*/ 1722431 h 2414622"/>
              <a:gd name="connsiteX50" fmla="*/ 483270 w 2110888"/>
              <a:gd name="connsiteY50" fmla="*/ 1669861 h 2414622"/>
              <a:gd name="connsiteX51" fmla="*/ 450296 w 2110888"/>
              <a:gd name="connsiteY51" fmla="*/ 1625347 h 2414622"/>
              <a:gd name="connsiteX52" fmla="*/ 409573 w 2110888"/>
              <a:gd name="connsiteY52" fmla="*/ 1605966 h 2414622"/>
              <a:gd name="connsiteX53" fmla="*/ 404119 w 2110888"/>
              <a:gd name="connsiteY53" fmla="*/ 1592153 h 2414622"/>
              <a:gd name="connsiteX54" fmla="*/ 275035 w 2110888"/>
              <a:gd name="connsiteY54" fmla="*/ 1545155 h 2414622"/>
              <a:gd name="connsiteX55" fmla="*/ 210492 w 2110888"/>
              <a:gd name="connsiteY55" fmla="*/ 1435492 h 2414622"/>
              <a:gd name="connsiteX56" fmla="*/ 201271 w 2110888"/>
              <a:gd name="connsiteY56" fmla="*/ 1310163 h 2414622"/>
              <a:gd name="connsiteX57" fmla="*/ 192051 w 2110888"/>
              <a:gd name="connsiteY57" fmla="*/ 1161336 h 2414622"/>
              <a:gd name="connsiteX58" fmla="*/ 109068 w 2110888"/>
              <a:gd name="connsiteY58" fmla="*/ 1036007 h 2414622"/>
              <a:gd name="connsiteX59" fmla="*/ 7645 w 2110888"/>
              <a:gd name="connsiteY59" fmla="*/ 754016 h 2414622"/>
              <a:gd name="connsiteX60" fmla="*/ 44526 w 2110888"/>
              <a:gd name="connsiteY60" fmla="*/ 440694 h 2414622"/>
              <a:gd name="connsiteX61" fmla="*/ 339576 w 2110888"/>
              <a:gd name="connsiteY61" fmla="*/ 135207 h 2414622"/>
              <a:gd name="connsiteX62" fmla="*/ 883575 w 2110888"/>
              <a:gd name="connsiteY62" fmla="*/ 2044 h 2414622"/>
              <a:gd name="connsiteX63" fmla="*/ 981280 w 2110888"/>
              <a:gd name="connsiteY63" fmla="*/ 1 h 2414622"/>
              <a:gd name="connsiteX64" fmla="*/ 1055445 w 2110888"/>
              <a:gd name="connsiteY64" fmla="*/ 460 h 2414622"/>
              <a:gd name="connsiteX65" fmla="*/ 1055445 w 2110888"/>
              <a:gd name="connsiteY65" fmla="*/ 459 h 24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0888" h="2414622">
                <a:moveTo>
                  <a:pt x="1129609" y="0"/>
                </a:moveTo>
                <a:cubicBezTo>
                  <a:pt x="1164860" y="208"/>
                  <a:pt x="1197732" y="901"/>
                  <a:pt x="1227314" y="2043"/>
                </a:cubicBezTo>
                <a:cubicBezTo>
                  <a:pt x="1463969" y="11182"/>
                  <a:pt x="1631471" y="62097"/>
                  <a:pt x="1771313" y="135206"/>
                </a:cubicBezTo>
                <a:cubicBezTo>
                  <a:pt x="1911155" y="208314"/>
                  <a:pt x="2011040" y="337559"/>
                  <a:pt x="2066363" y="440693"/>
                </a:cubicBezTo>
                <a:cubicBezTo>
                  <a:pt x="2121685" y="543829"/>
                  <a:pt x="2114001" y="654797"/>
                  <a:pt x="2103244" y="754015"/>
                </a:cubicBezTo>
                <a:cubicBezTo>
                  <a:pt x="2092487" y="853234"/>
                  <a:pt x="2032555" y="968120"/>
                  <a:pt x="2001821" y="1036006"/>
                </a:cubicBezTo>
                <a:cubicBezTo>
                  <a:pt x="1971087" y="1103892"/>
                  <a:pt x="1934204" y="1115642"/>
                  <a:pt x="1918838" y="1161335"/>
                </a:cubicBezTo>
                <a:cubicBezTo>
                  <a:pt x="1903471" y="1207027"/>
                  <a:pt x="1905006" y="1269692"/>
                  <a:pt x="1909618" y="1310162"/>
                </a:cubicBezTo>
                <a:cubicBezTo>
                  <a:pt x="1914228" y="1350632"/>
                  <a:pt x="1912691" y="1396326"/>
                  <a:pt x="1900397" y="1435491"/>
                </a:cubicBezTo>
                <a:cubicBezTo>
                  <a:pt x="1888103" y="1474657"/>
                  <a:pt x="1868126" y="1519043"/>
                  <a:pt x="1835854" y="1545154"/>
                </a:cubicBezTo>
                <a:cubicBezTo>
                  <a:pt x="1803584" y="1571264"/>
                  <a:pt x="1728285" y="1569959"/>
                  <a:pt x="1706771" y="1592152"/>
                </a:cubicBezTo>
                <a:lnTo>
                  <a:pt x="1701316" y="1605965"/>
                </a:lnTo>
                <a:lnTo>
                  <a:pt x="1660593" y="1625346"/>
                </a:lnTo>
                <a:cubicBezTo>
                  <a:pt x="1644594" y="1637672"/>
                  <a:pt x="1633136" y="1652641"/>
                  <a:pt x="1627619" y="1669860"/>
                </a:cubicBezTo>
                <a:cubicBezTo>
                  <a:pt x="1622101" y="1687078"/>
                  <a:pt x="1623047" y="1704915"/>
                  <a:pt x="1629483" y="1722430"/>
                </a:cubicBezTo>
                <a:lnTo>
                  <a:pt x="1637617" y="1734261"/>
                </a:lnTo>
                <a:lnTo>
                  <a:pt x="1637617" y="1764167"/>
                </a:lnTo>
                <a:lnTo>
                  <a:pt x="1633008" y="1772312"/>
                </a:lnTo>
                <a:cubicBezTo>
                  <a:pt x="1627630" y="1789937"/>
                  <a:pt x="1629550" y="1809519"/>
                  <a:pt x="1633008" y="1829591"/>
                </a:cubicBezTo>
                <a:lnTo>
                  <a:pt x="1637617" y="1859692"/>
                </a:lnTo>
                <a:lnTo>
                  <a:pt x="1637617" y="1889600"/>
                </a:lnTo>
                <a:lnTo>
                  <a:pt x="1637618" y="1889600"/>
                </a:lnTo>
                <a:lnTo>
                  <a:pt x="1637618" y="1859692"/>
                </a:lnTo>
                <a:lnTo>
                  <a:pt x="1642198" y="1889600"/>
                </a:lnTo>
                <a:lnTo>
                  <a:pt x="1642197" y="1889600"/>
                </a:lnTo>
                <a:lnTo>
                  <a:pt x="1642229" y="1889808"/>
                </a:lnTo>
                <a:cubicBezTo>
                  <a:pt x="1643765" y="1928972"/>
                  <a:pt x="1645302" y="1965526"/>
                  <a:pt x="1642229" y="2007303"/>
                </a:cubicBezTo>
                <a:cubicBezTo>
                  <a:pt x="1639155" y="2049079"/>
                  <a:pt x="1645302" y="2088244"/>
                  <a:pt x="1623788" y="2140465"/>
                </a:cubicBezTo>
                <a:cubicBezTo>
                  <a:pt x="1602274" y="2192685"/>
                  <a:pt x="1560782" y="2277543"/>
                  <a:pt x="1513144" y="2320626"/>
                </a:cubicBezTo>
                <a:cubicBezTo>
                  <a:pt x="1465505" y="2363707"/>
                  <a:pt x="1404037" y="2383289"/>
                  <a:pt x="1337958" y="2398956"/>
                </a:cubicBezTo>
                <a:cubicBezTo>
                  <a:pt x="1271879" y="2414622"/>
                  <a:pt x="1201190" y="2414622"/>
                  <a:pt x="1116670" y="2414621"/>
                </a:cubicBezTo>
                <a:lnTo>
                  <a:pt x="1055445" y="2414568"/>
                </a:lnTo>
                <a:lnTo>
                  <a:pt x="1055445" y="2414569"/>
                </a:lnTo>
                <a:lnTo>
                  <a:pt x="994219" y="2414622"/>
                </a:lnTo>
                <a:cubicBezTo>
                  <a:pt x="909699" y="2414623"/>
                  <a:pt x="839010" y="2414623"/>
                  <a:pt x="772931" y="2398957"/>
                </a:cubicBezTo>
                <a:cubicBezTo>
                  <a:pt x="706852" y="2383290"/>
                  <a:pt x="645385" y="2363708"/>
                  <a:pt x="597745" y="2320627"/>
                </a:cubicBezTo>
                <a:cubicBezTo>
                  <a:pt x="550107" y="2277544"/>
                  <a:pt x="508615" y="2192686"/>
                  <a:pt x="487101" y="2140467"/>
                </a:cubicBezTo>
                <a:cubicBezTo>
                  <a:pt x="465587" y="2088245"/>
                  <a:pt x="471734" y="2049080"/>
                  <a:pt x="468661" y="2007304"/>
                </a:cubicBezTo>
                <a:cubicBezTo>
                  <a:pt x="465587" y="1965528"/>
                  <a:pt x="467124" y="1928973"/>
                  <a:pt x="468661" y="1889809"/>
                </a:cubicBezTo>
                <a:lnTo>
                  <a:pt x="468692" y="1889601"/>
                </a:lnTo>
                <a:lnTo>
                  <a:pt x="468691" y="1889601"/>
                </a:lnTo>
                <a:lnTo>
                  <a:pt x="473271" y="1859693"/>
                </a:lnTo>
                <a:lnTo>
                  <a:pt x="473271" y="1889601"/>
                </a:lnTo>
                <a:lnTo>
                  <a:pt x="473272" y="1889601"/>
                </a:lnTo>
                <a:lnTo>
                  <a:pt x="473272" y="1859693"/>
                </a:lnTo>
                <a:lnTo>
                  <a:pt x="477881" y="1829592"/>
                </a:lnTo>
                <a:cubicBezTo>
                  <a:pt x="481339" y="1809520"/>
                  <a:pt x="483260" y="1789938"/>
                  <a:pt x="477881" y="1772313"/>
                </a:cubicBezTo>
                <a:lnTo>
                  <a:pt x="473272" y="1764168"/>
                </a:lnTo>
                <a:lnTo>
                  <a:pt x="473272" y="1734262"/>
                </a:lnTo>
                <a:lnTo>
                  <a:pt x="481406" y="1722431"/>
                </a:lnTo>
                <a:cubicBezTo>
                  <a:pt x="487842" y="1704916"/>
                  <a:pt x="488788" y="1687079"/>
                  <a:pt x="483270" y="1669861"/>
                </a:cubicBezTo>
                <a:cubicBezTo>
                  <a:pt x="477753" y="1652643"/>
                  <a:pt x="466295" y="1637673"/>
                  <a:pt x="450296" y="1625347"/>
                </a:cubicBezTo>
                <a:lnTo>
                  <a:pt x="409573" y="1605966"/>
                </a:lnTo>
                <a:lnTo>
                  <a:pt x="404119" y="1592153"/>
                </a:lnTo>
                <a:cubicBezTo>
                  <a:pt x="382604" y="1569960"/>
                  <a:pt x="307305" y="1571265"/>
                  <a:pt x="275035" y="1545155"/>
                </a:cubicBezTo>
                <a:cubicBezTo>
                  <a:pt x="242763" y="1519044"/>
                  <a:pt x="222787" y="1474658"/>
                  <a:pt x="210492" y="1435492"/>
                </a:cubicBezTo>
                <a:cubicBezTo>
                  <a:pt x="198198" y="1396327"/>
                  <a:pt x="196661" y="1350633"/>
                  <a:pt x="201271" y="1310163"/>
                </a:cubicBezTo>
                <a:cubicBezTo>
                  <a:pt x="205883" y="1269693"/>
                  <a:pt x="207418" y="1207028"/>
                  <a:pt x="192051" y="1161336"/>
                </a:cubicBezTo>
                <a:cubicBezTo>
                  <a:pt x="176685" y="1115643"/>
                  <a:pt x="139803" y="1103893"/>
                  <a:pt x="109068" y="1036007"/>
                </a:cubicBezTo>
                <a:cubicBezTo>
                  <a:pt x="78334" y="968121"/>
                  <a:pt x="18402" y="853235"/>
                  <a:pt x="7645" y="754016"/>
                </a:cubicBezTo>
                <a:cubicBezTo>
                  <a:pt x="-3112" y="654798"/>
                  <a:pt x="-10796" y="543831"/>
                  <a:pt x="44526" y="440694"/>
                </a:cubicBezTo>
                <a:cubicBezTo>
                  <a:pt x="99849" y="337560"/>
                  <a:pt x="199735" y="208315"/>
                  <a:pt x="339576" y="135207"/>
                </a:cubicBezTo>
                <a:cubicBezTo>
                  <a:pt x="479418" y="62098"/>
                  <a:pt x="646920" y="11183"/>
                  <a:pt x="883575" y="2044"/>
                </a:cubicBezTo>
                <a:cubicBezTo>
                  <a:pt x="913158" y="902"/>
                  <a:pt x="946029" y="209"/>
                  <a:pt x="981280" y="1"/>
                </a:cubicBezTo>
                <a:lnTo>
                  <a:pt x="1055445" y="460"/>
                </a:lnTo>
                <a:lnTo>
                  <a:pt x="1055445" y="459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219669-2729-4E90-9021-2A2E38183E67}"/>
              </a:ext>
            </a:extLst>
          </p:cNvPr>
          <p:cNvSpPr/>
          <p:nvPr/>
        </p:nvSpPr>
        <p:spPr>
          <a:xfrm>
            <a:off x="4220559" y="3973485"/>
            <a:ext cx="7386779" cy="241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Bahan</a:t>
            </a:r>
            <a:r>
              <a:rPr lang="en-US" sz="3200" dirty="0"/>
              <a:t> ajar </a:t>
            </a:r>
            <a:r>
              <a:rPr lang="en-US" sz="3200" dirty="0" err="1"/>
              <a:t>merupakan</a:t>
            </a:r>
            <a:r>
              <a:rPr lang="en-US" sz="3200" dirty="0"/>
              <a:t> salah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yang </a:t>
            </a:r>
            <a:r>
              <a:rPr lang="en-US" sz="3200" dirty="0" err="1"/>
              <a:t>dipersipkan</a:t>
            </a:r>
            <a:r>
              <a:rPr lang="en-US" sz="3200" dirty="0"/>
              <a:t> oleh </a:t>
            </a:r>
            <a:r>
              <a:rPr lang="en-US" sz="3200" dirty="0" err="1"/>
              <a:t>dosen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mengajar</a:t>
            </a:r>
            <a:endParaRPr lang="en-US" sz="3200" dirty="0"/>
          </a:p>
          <a:p>
            <a:pPr algn="ctr"/>
            <a:endParaRPr lang="en-US" dirty="0"/>
          </a:p>
          <a:p>
            <a:pPr algn="ctr"/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(RPS,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Ajar, Media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Pembelajaran,Instrumen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Penilaian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BCDE2B-B96B-49B3-928E-65C0FBB47CA1}"/>
              </a:ext>
            </a:extLst>
          </p:cNvPr>
          <p:cNvSpPr/>
          <p:nvPr/>
        </p:nvSpPr>
        <p:spPr>
          <a:xfrm>
            <a:off x="4699462" y="1050175"/>
            <a:ext cx="6849687" cy="22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Arial Rounded MT Bold" panose="020F0704030504030204" pitchFamily="34" charset="0"/>
              </a:rPr>
              <a:t>Apakah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id-ID" sz="3600" dirty="0">
                <a:latin typeface="Arial Rounded MT Bold" panose="020F0704030504030204" pitchFamily="34" charset="0"/>
              </a:rPr>
              <a:t>Men</a:t>
            </a:r>
            <a:r>
              <a:rPr lang="en-US" sz="3600" dirty="0" err="1">
                <a:latin typeface="Arial Rounded MT Bold" panose="020F0704030504030204" pitchFamily="34" charset="0"/>
              </a:rPr>
              <a:t>gembangkan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bahan</a:t>
            </a:r>
            <a:r>
              <a:rPr lang="en-US" sz="3600" dirty="0">
                <a:latin typeface="Arial Rounded MT Bold" panose="020F0704030504030204" pitchFamily="34" charset="0"/>
              </a:rPr>
              <a:t> ajar </a:t>
            </a:r>
            <a:r>
              <a:rPr lang="en-US" sz="3600" dirty="0" err="1">
                <a:latin typeface="Arial Rounded MT Bold" panose="020F0704030504030204" pitchFamily="34" charset="0"/>
              </a:rPr>
              <a:t>merupakan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TUGAS DOSEN</a:t>
            </a:r>
            <a:r>
              <a:rPr lang="en-US" sz="3600" dirty="0">
                <a:latin typeface="Arial Rounded MT Bold" panose="020F0704030504030204" pitchFamily="34" charset="0"/>
              </a:rPr>
              <a:t>???</a:t>
            </a:r>
            <a:endParaRPr lang="en-ID" sz="3600" dirty="0">
              <a:latin typeface="Arial Rounded MT Bold" panose="020F070403050403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9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ABE606-E82C-47DA-A97C-AACB449B64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5" r="11068" b="47676"/>
          <a:stretch/>
        </p:blipFill>
        <p:spPr>
          <a:xfrm>
            <a:off x="10416" y="0"/>
            <a:ext cx="6379957" cy="736142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41052D-232A-429F-AA48-17123D532A93}"/>
              </a:ext>
            </a:extLst>
          </p:cNvPr>
          <p:cNvSpPr/>
          <p:nvPr/>
        </p:nvSpPr>
        <p:spPr>
          <a:xfrm>
            <a:off x="3252298" y="1590741"/>
            <a:ext cx="1403350" cy="1050859"/>
          </a:xfrm>
          <a:custGeom>
            <a:avLst/>
            <a:gdLst>
              <a:gd name="connsiteX0" fmla="*/ 0 w 1466850"/>
              <a:gd name="connsiteY0" fmla="*/ 0 h 1431859"/>
              <a:gd name="connsiteX1" fmla="*/ 1466850 w 1466850"/>
              <a:gd name="connsiteY1" fmla="*/ 0 h 1431859"/>
              <a:gd name="connsiteX2" fmla="*/ 1466850 w 1466850"/>
              <a:gd name="connsiteY2" fmla="*/ 1431859 h 1431859"/>
              <a:gd name="connsiteX3" fmla="*/ 0 w 1466850"/>
              <a:gd name="connsiteY3" fmla="*/ 1431859 h 1431859"/>
              <a:gd name="connsiteX4" fmla="*/ 0 w 1466850"/>
              <a:gd name="connsiteY4" fmla="*/ 0 h 1431859"/>
              <a:gd name="connsiteX0" fmla="*/ 50800 w 1466850"/>
              <a:gd name="connsiteY0" fmla="*/ 177800 h 1431859"/>
              <a:gd name="connsiteX1" fmla="*/ 1466850 w 1466850"/>
              <a:gd name="connsiteY1" fmla="*/ 0 h 1431859"/>
              <a:gd name="connsiteX2" fmla="*/ 1466850 w 1466850"/>
              <a:gd name="connsiteY2" fmla="*/ 1431859 h 1431859"/>
              <a:gd name="connsiteX3" fmla="*/ 0 w 1466850"/>
              <a:gd name="connsiteY3" fmla="*/ 1431859 h 1431859"/>
              <a:gd name="connsiteX4" fmla="*/ 50800 w 1466850"/>
              <a:gd name="connsiteY4" fmla="*/ 177800 h 1431859"/>
              <a:gd name="connsiteX0" fmla="*/ 57150 w 1466850"/>
              <a:gd name="connsiteY0" fmla="*/ 165100 h 1431859"/>
              <a:gd name="connsiteX1" fmla="*/ 1466850 w 1466850"/>
              <a:gd name="connsiteY1" fmla="*/ 0 h 1431859"/>
              <a:gd name="connsiteX2" fmla="*/ 1466850 w 1466850"/>
              <a:gd name="connsiteY2" fmla="*/ 1431859 h 1431859"/>
              <a:gd name="connsiteX3" fmla="*/ 0 w 1466850"/>
              <a:gd name="connsiteY3" fmla="*/ 1431859 h 1431859"/>
              <a:gd name="connsiteX4" fmla="*/ 57150 w 1466850"/>
              <a:gd name="connsiteY4" fmla="*/ 165100 h 1431859"/>
              <a:gd name="connsiteX0" fmla="*/ 57150 w 1466850"/>
              <a:gd name="connsiteY0" fmla="*/ 165100 h 1431859"/>
              <a:gd name="connsiteX1" fmla="*/ 1466850 w 1466850"/>
              <a:gd name="connsiteY1" fmla="*/ 0 h 1431859"/>
              <a:gd name="connsiteX2" fmla="*/ 368300 w 1466850"/>
              <a:gd name="connsiteY2" fmla="*/ 1031809 h 1431859"/>
              <a:gd name="connsiteX3" fmla="*/ 0 w 1466850"/>
              <a:gd name="connsiteY3" fmla="*/ 1431859 h 1431859"/>
              <a:gd name="connsiteX4" fmla="*/ 57150 w 1466850"/>
              <a:gd name="connsiteY4" fmla="*/ 165100 h 1431859"/>
              <a:gd name="connsiteX0" fmla="*/ 0 w 1409700"/>
              <a:gd name="connsiteY0" fmla="*/ 165100 h 1044509"/>
              <a:gd name="connsiteX1" fmla="*/ 1409700 w 1409700"/>
              <a:gd name="connsiteY1" fmla="*/ 0 h 1044509"/>
              <a:gd name="connsiteX2" fmla="*/ 311150 w 1409700"/>
              <a:gd name="connsiteY2" fmla="*/ 1031809 h 1044509"/>
              <a:gd name="connsiteX3" fmla="*/ 273050 w 1409700"/>
              <a:gd name="connsiteY3" fmla="*/ 1044509 h 1044509"/>
              <a:gd name="connsiteX4" fmla="*/ 0 w 1409700"/>
              <a:gd name="connsiteY4" fmla="*/ 165100 h 1044509"/>
              <a:gd name="connsiteX0" fmla="*/ 0 w 1409700"/>
              <a:gd name="connsiteY0" fmla="*/ 165100 h 1057209"/>
              <a:gd name="connsiteX1" fmla="*/ 1409700 w 1409700"/>
              <a:gd name="connsiteY1" fmla="*/ 0 h 1057209"/>
              <a:gd name="connsiteX2" fmla="*/ 311150 w 1409700"/>
              <a:gd name="connsiteY2" fmla="*/ 1031809 h 1057209"/>
              <a:gd name="connsiteX3" fmla="*/ 279400 w 1409700"/>
              <a:gd name="connsiteY3" fmla="*/ 1057209 h 1057209"/>
              <a:gd name="connsiteX4" fmla="*/ 0 w 1409700"/>
              <a:gd name="connsiteY4" fmla="*/ 165100 h 1057209"/>
              <a:gd name="connsiteX0" fmla="*/ 0 w 1409700"/>
              <a:gd name="connsiteY0" fmla="*/ 165100 h 1057209"/>
              <a:gd name="connsiteX1" fmla="*/ 1409700 w 1409700"/>
              <a:gd name="connsiteY1" fmla="*/ 0 h 1057209"/>
              <a:gd name="connsiteX2" fmla="*/ 311150 w 1409700"/>
              <a:gd name="connsiteY2" fmla="*/ 1031809 h 1057209"/>
              <a:gd name="connsiteX3" fmla="*/ 285750 w 1409700"/>
              <a:gd name="connsiteY3" fmla="*/ 1057209 h 1057209"/>
              <a:gd name="connsiteX4" fmla="*/ 0 w 1409700"/>
              <a:gd name="connsiteY4" fmla="*/ 165100 h 1057209"/>
              <a:gd name="connsiteX0" fmla="*/ 0 w 1409700"/>
              <a:gd name="connsiteY0" fmla="*/ 165100 h 1057209"/>
              <a:gd name="connsiteX1" fmla="*/ 1409700 w 1409700"/>
              <a:gd name="connsiteY1" fmla="*/ 0 h 1057209"/>
              <a:gd name="connsiteX2" fmla="*/ 311150 w 1409700"/>
              <a:gd name="connsiteY2" fmla="*/ 1031809 h 1057209"/>
              <a:gd name="connsiteX3" fmla="*/ 285750 w 1409700"/>
              <a:gd name="connsiteY3" fmla="*/ 1057209 h 1057209"/>
              <a:gd name="connsiteX4" fmla="*/ 0 w 1409700"/>
              <a:gd name="connsiteY4" fmla="*/ 165100 h 1057209"/>
              <a:gd name="connsiteX0" fmla="*/ 0 w 1428750"/>
              <a:gd name="connsiteY0" fmla="*/ 171450 h 1063559"/>
              <a:gd name="connsiteX1" fmla="*/ 1428750 w 1428750"/>
              <a:gd name="connsiteY1" fmla="*/ 0 h 1063559"/>
              <a:gd name="connsiteX2" fmla="*/ 311150 w 1428750"/>
              <a:gd name="connsiteY2" fmla="*/ 1038159 h 1063559"/>
              <a:gd name="connsiteX3" fmla="*/ 285750 w 1428750"/>
              <a:gd name="connsiteY3" fmla="*/ 1063559 h 1063559"/>
              <a:gd name="connsiteX4" fmla="*/ 0 w 1428750"/>
              <a:gd name="connsiteY4" fmla="*/ 171450 h 1063559"/>
              <a:gd name="connsiteX0" fmla="*/ 0 w 1403350"/>
              <a:gd name="connsiteY0" fmla="*/ 158750 h 1050859"/>
              <a:gd name="connsiteX1" fmla="*/ 1403350 w 1403350"/>
              <a:gd name="connsiteY1" fmla="*/ 0 h 1050859"/>
              <a:gd name="connsiteX2" fmla="*/ 311150 w 1403350"/>
              <a:gd name="connsiteY2" fmla="*/ 1025459 h 1050859"/>
              <a:gd name="connsiteX3" fmla="*/ 285750 w 1403350"/>
              <a:gd name="connsiteY3" fmla="*/ 1050859 h 1050859"/>
              <a:gd name="connsiteX4" fmla="*/ 0 w 1403350"/>
              <a:gd name="connsiteY4" fmla="*/ 158750 h 105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50" h="1050859">
                <a:moveTo>
                  <a:pt x="0" y="158750"/>
                </a:moveTo>
                <a:lnTo>
                  <a:pt x="1403350" y="0"/>
                </a:lnTo>
                <a:lnTo>
                  <a:pt x="311150" y="1025459"/>
                </a:lnTo>
                <a:lnTo>
                  <a:pt x="285750" y="1050859"/>
                </a:lnTo>
                <a:lnTo>
                  <a:pt x="0" y="158750"/>
                </a:lnTo>
                <a:close/>
              </a:path>
            </a:pathLst>
          </a:custGeom>
          <a:solidFill>
            <a:srgbClr val="03B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90FF7D-B5CB-4A86-A5DF-CCD1188F888D}"/>
              </a:ext>
            </a:extLst>
          </p:cNvPr>
          <p:cNvSpPr/>
          <p:nvPr/>
        </p:nvSpPr>
        <p:spPr>
          <a:xfrm>
            <a:off x="0" y="-16042"/>
            <a:ext cx="4655648" cy="2148114"/>
          </a:xfrm>
          <a:custGeom>
            <a:avLst/>
            <a:gdLst>
              <a:gd name="connsiteX0" fmla="*/ 0 w 3981450"/>
              <a:gd name="connsiteY0" fmla="*/ 0 h 2152650"/>
              <a:gd name="connsiteX1" fmla="*/ 3981450 w 3981450"/>
              <a:gd name="connsiteY1" fmla="*/ 0 h 2152650"/>
              <a:gd name="connsiteX2" fmla="*/ 3981450 w 3981450"/>
              <a:gd name="connsiteY2" fmla="*/ 2152650 h 2152650"/>
              <a:gd name="connsiteX3" fmla="*/ 0 w 3981450"/>
              <a:gd name="connsiteY3" fmla="*/ 2152650 h 2152650"/>
              <a:gd name="connsiteX4" fmla="*/ 0 w 3981450"/>
              <a:gd name="connsiteY4" fmla="*/ 0 h 2152650"/>
              <a:gd name="connsiteX0" fmla="*/ 0 w 3981450"/>
              <a:gd name="connsiteY0" fmla="*/ 0 h 2152650"/>
              <a:gd name="connsiteX1" fmla="*/ 3981450 w 3981450"/>
              <a:gd name="connsiteY1" fmla="*/ 0 h 2152650"/>
              <a:gd name="connsiteX2" fmla="*/ 3924300 w 3981450"/>
              <a:gd name="connsiteY2" fmla="*/ 1714500 h 2152650"/>
              <a:gd name="connsiteX3" fmla="*/ 0 w 3981450"/>
              <a:gd name="connsiteY3" fmla="*/ 2152650 h 2152650"/>
              <a:gd name="connsiteX4" fmla="*/ 0 w 3981450"/>
              <a:gd name="connsiteY4" fmla="*/ 0 h 2152650"/>
              <a:gd name="connsiteX0" fmla="*/ 0 w 3981450"/>
              <a:gd name="connsiteY0" fmla="*/ 0 h 2152650"/>
              <a:gd name="connsiteX1" fmla="*/ 3981450 w 3981450"/>
              <a:gd name="connsiteY1" fmla="*/ 0 h 2152650"/>
              <a:gd name="connsiteX2" fmla="*/ 3981450 w 3981450"/>
              <a:gd name="connsiteY2" fmla="*/ 1714500 h 2152650"/>
              <a:gd name="connsiteX3" fmla="*/ 0 w 3981450"/>
              <a:gd name="connsiteY3" fmla="*/ 2152650 h 2152650"/>
              <a:gd name="connsiteX4" fmla="*/ 0 w 3981450"/>
              <a:gd name="connsiteY4" fmla="*/ 0 h 2152650"/>
              <a:gd name="connsiteX0" fmla="*/ 0 w 4667250"/>
              <a:gd name="connsiteY0" fmla="*/ 0 h 2152650"/>
              <a:gd name="connsiteX1" fmla="*/ 3981450 w 4667250"/>
              <a:gd name="connsiteY1" fmla="*/ 0 h 2152650"/>
              <a:gd name="connsiteX2" fmla="*/ 4667250 w 4667250"/>
              <a:gd name="connsiteY2" fmla="*/ 1638300 h 2152650"/>
              <a:gd name="connsiteX3" fmla="*/ 0 w 4667250"/>
              <a:gd name="connsiteY3" fmla="*/ 2152650 h 2152650"/>
              <a:gd name="connsiteX4" fmla="*/ 0 w 4667250"/>
              <a:gd name="connsiteY4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250" h="2152650">
                <a:moveTo>
                  <a:pt x="0" y="0"/>
                </a:moveTo>
                <a:lnTo>
                  <a:pt x="3981450" y="0"/>
                </a:lnTo>
                <a:lnTo>
                  <a:pt x="4667250" y="163830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5F5C6-9820-42D7-9349-C30202CA86E7}"/>
              </a:ext>
            </a:extLst>
          </p:cNvPr>
          <p:cNvSpPr txBox="1"/>
          <p:nvPr/>
        </p:nvSpPr>
        <p:spPr>
          <a:xfrm>
            <a:off x="3466408" y="267302"/>
            <a:ext cx="86261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sz="4000" b="1" dirty="0"/>
              <a:t>UU No.</a:t>
            </a:r>
            <a:r>
              <a:rPr lang="id-ID" altLang="id-ID" sz="4000" b="1" dirty="0"/>
              <a:t>12 </a:t>
            </a:r>
            <a:r>
              <a:rPr lang="en-US" altLang="id-ID" sz="4000" b="1" dirty="0"/>
              <a:t> </a:t>
            </a:r>
            <a:r>
              <a:rPr lang="en-US" altLang="id-ID" sz="4000" b="1" dirty="0" err="1"/>
              <a:t>tahun</a:t>
            </a:r>
            <a:r>
              <a:rPr lang="en-US" altLang="id-ID" sz="4000" b="1" dirty="0"/>
              <a:t> 2012 </a:t>
            </a:r>
          </a:p>
          <a:p>
            <a:pPr algn="ctr"/>
            <a:r>
              <a:rPr lang="en-US" altLang="id-ID" sz="2800" b="1" dirty="0" err="1"/>
              <a:t>Tentang</a:t>
            </a:r>
            <a:r>
              <a:rPr lang="en-US" altLang="id-ID" sz="2800" b="1" dirty="0"/>
              <a:t> Pendidikan Tinggi, </a:t>
            </a:r>
            <a:r>
              <a:rPr lang="en-US" altLang="id-ID" sz="2800" b="1" dirty="0" err="1"/>
              <a:t>Pasal</a:t>
            </a:r>
            <a:r>
              <a:rPr lang="en-US" altLang="id-ID" sz="2800" b="1" dirty="0"/>
              <a:t> 12  </a:t>
            </a:r>
            <a:endParaRPr lang="en-ID" sz="2800" dirty="0">
              <a:solidFill>
                <a:srgbClr val="111B31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4AA12-3BA9-437D-A3C7-14E694EC5D9C}"/>
              </a:ext>
            </a:extLst>
          </p:cNvPr>
          <p:cNvSpPr txBox="1"/>
          <p:nvPr/>
        </p:nvSpPr>
        <p:spPr>
          <a:xfrm>
            <a:off x="3472483" y="1501234"/>
            <a:ext cx="8127741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(1) </a:t>
            </a:r>
            <a:r>
              <a:rPr lang="en-US" sz="2400" dirty="0" err="1">
                <a:solidFill>
                  <a:schemeClr val="bg1"/>
                </a:solidFill>
              </a:rPr>
              <a:t>Dosen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anggota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Sivitas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Akademika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memiliki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tugas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mentransformasikan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Ilmu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Pengetahuan</a:t>
            </a:r>
            <a:r>
              <a:rPr lang="en-US" sz="2400" dirty="0">
                <a:solidFill>
                  <a:schemeClr val="bg1"/>
                </a:solidFill>
              </a:rPr>
              <a:t> dan/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Teknologi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dikuasainya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mewujudkan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suasana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belajar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pembelajaran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sehingga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aktif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mengembangkan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potensinya</a:t>
            </a:r>
            <a:endParaRPr lang="en-ID" sz="2400" dirty="0">
              <a:solidFill>
                <a:schemeClr val="bg1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AB6F7-D02A-436A-83D7-48CC5E67413D}"/>
              </a:ext>
            </a:extLst>
          </p:cNvPr>
          <p:cNvSpPr txBox="1"/>
          <p:nvPr/>
        </p:nvSpPr>
        <p:spPr>
          <a:xfrm>
            <a:off x="3401930" y="4919008"/>
            <a:ext cx="8127741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(3) </a:t>
            </a:r>
            <a:r>
              <a:rPr lang="en-US" sz="2400" dirty="0" err="1">
                <a:solidFill>
                  <a:schemeClr val="bg1"/>
                </a:solidFill>
              </a:rPr>
              <a:t>Dosen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secara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perseorangan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berkelompok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wajib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menulis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buku</a:t>
            </a:r>
            <a:r>
              <a:rPr lang="en-US" sz="2400" dirty="0">
                <a:solidFill>
                  <a:schemeClr val="bg1"/>
                </a:solidFill>
              </a:rPr>
              <a:t> ajar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teks</a:t>
            </a:r>
            <a:r>
              <a:rPr lang="en-US" sz="2400" dirty="0">
                <a:solidFill>
                  <a:schemeClr val="bg1"/>
                </a:solidFill>
              </a:rPr>
              <a:t>, yang </a:t>
            </a:r>
            <a:r>
              <a:rPr lang="en-US" sz="2400" dirty="0" err="1">
                <a:solidFill>
                  <a:schemeClr val="bg1"/>
                </a:solidFill>
              </a:rPr>
              <a:t>diterbitkan</a:t>
            </a:r>
            <a:r>
              <a:rPr lang="en-US" sz="2400" dirty="0">
                <a:solidFill>
                  <a:schemeClr val="bg1"/>
                </a:solidFill>
              </a:rPr>
              <a:t> oleh </a:t>
            </a:r>
            <a:r>
              <a:rPr lang="en-US" sz="2400" dirty="0" err="1">
                <a:solidFill>
                  <a:schemeClr val="bg1"/>
                </a:solidFill>
              </a:rPr>
              <a:t>Perguruan</a:t>
            </a:r>
            <a:r>
              <a:rPr lang="en-US" sz="2400" dirty="0">
                <a:solidFill>
                  <a:schemeClr val="bg1"/>
                </a:solidFill>
              </a:rPr>
              <a:t> Tinggi dan/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publikasi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ilmiah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salah </a:t>
            </a:r>
            <a:r>
              <a:rPr lang="en-US" sz="2400" dirty="0" err="1">
                <a:solidFill>
                  <a:schemeClr val="bg1"/>
                </a:solidFill>
              </a:rPr>
              <a:t>satu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sumber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belajar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budaya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akademik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serta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pembudayaan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kegiatan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tulis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Sivitas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Akademika</a:t>
            </a:r>
            <a:endParaRPr lang="en-ID" sz="2400" dirty="0">
              <a:solidFill>
                <a:schemeClr val="bg1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DC304C-8897-43E8-A790-F1DB523FCBE6}"/>
              </a:ext>
            </a:extLst>
          </p:cNvPr>
          <p:cNvSpPr/>
          <p:nvPr/>
        </p:nvSpPr>
        <p:spPr>
          <a:xfrm>
            <a:off x="3466409" y="3597538"/>
            <a:ext cx="8133816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(2) </a:t>
            </a:r>
            <a:r>
              <a:rPr lang="en-US" sz="2400" dirty="0" err="1">
                <a:solidFill>
                  <a:schemeClr val="bg1"/>
                </a:solidFill>
              </a:rPr>
              <a:t>Dosen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ilmuwan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memiliki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tugas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mengembangkan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suatu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cabang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Ilmu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Pengetahuan</a:t>
            </a:r>
            <a:r>
              <a:rPr lang="en-US" sz="2400" dirty="0">
                <a:solidFill>
                  <a:schemeClr val="bg1"/>
                </a:solidFill>
              </a:rPr>
              <a:t> dan/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Teknologi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melalui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penalaran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penelitian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ilmiah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serta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menyebarluaskannya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A87650B-58A0-49CB-AE55-895784475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1" r="1147"/>
          <a:stretch/>
        </p:blipFill>
        <p:spPr>
          <a:xfrm>
            <a:off x="11012442" y="3597538"/>
            <a:ext cx="1034458" cy="1183305"/>
          </a:xfrm>
          <a:custGeom>
            <a:avLst/>
            <a:gdLst>
              <a:gd name="connsiteX0" fmla="*/ 1129609 w 2110888"/>
              <a:gd name="connsiteY0" fmla="*/ 0 h 2414622"/>
              <a:gd name="connsiteX1" fmla="*/ 1227314 w 2110888"/>
              <a:gd name="connsiteY1" fmla="*/ 2043 h 2414622"/>
              <a:gd name="connsiteX2" fmla="*/ 1771313 w 2110888"/>
              <a:gd name="connsiteY2" fmla="*/ 135206 h 2414622"/>
              <a:gd name="connsiteX3" fmla="*/ 2066363 w 2110888"/>
              <a:gd name="connsiteY3" fmla="*/ 440693 h 2414622"/>
              <a:gd name="connsiteX4" fmla="*/ 2103244 w 2110888"/>
              <a:gd name="connsiteY4" fmla="*/ 754015 h 2414622"/>
              <a:gd name="connsiteX5" fmla="*/ 2001821 w 2110888"/>
              <a:gd name="connsiteY5" fmla="*/ 1036006 h 2414622"/>
              <a:gd name="connsiteX6" fmla="*/ 1918838 w 2110888"/>
              <a:gd name="connsiteY6" fmla="*/ 1161335 h 2414622"/>
              <a:gd name="connsiteX7" fmla="*/ 1909618 w 2110888"/>
              <a:gd name="connsiteY7" fmla="*/ 1310162 h 2414622"/>
              <a:gd name="connsiteX8" fmla="*/ 1900397 w 2110888"/>
              <a:gd name="connsiteY8" fmla="*/ 1435491 h 2414622"/>
              <a:gd name="connsiteX9" fmla="*/ 1835854 w 2110888"/>
              <a:gd name="connsiteY9" fmla="*/ 1545154 h 2414622"/>
              <a:gd name="connsiteX10" fmla="*/ 1706771 w 2110888"/>
              <a:gd name="connsiteY10" fmla="*/ 1592152 h 2414622"/>
              <a:gd name="connsiteX11" fmla="*/ 1701316 w 2110888"/>
              <a:gd name="connsiteY11" fmla="*/ 1605965 h 2414622"/>
              <a:gd name="connsiteX12" fmla="*/ 1660593 w 2110888"/>
              <a:gd name="connsiteY12" fmla="*/ 1625346 h 2414622"/>
              <a:gd name="connsiteX13" fmla="*/ 1627619 w 2110888"/>
              <a:gd name="connsiteY13" fmla="*/ 1669860 h 2414622"/>
              <a:gd name="connsiteX14" fmla="*/ 1629483 w 2110888"/>
              <a:gd name="connsiteY14" fmla="*/ 1722430 h 2414622"/>
              <a:gd name="connsiteX15" fmla="*/ 1637617 w 2110888"/>
              <a:gd name="connsiteY15" fmla="*/ 1734261 h 2414622"/>
              <a:gd name="connsiteX16" fmla="*/ 1637617 w 2110888"/>
              <a:gd name="connsiteY16" fmla="*/ 1764167 h 2414622"/>
              <a:gd name="connsiteX17" fmla="*/ 1633008 w 2110888"/>
              <a:gd name="connsiteY17" fmla="*/ 1772312 h 2414622"/>
              <a:gd name="connsiteX18" fmla="*/ 1633008 w 2110888"/>
              <a:gd name="connsiteY18" fmla="*/ 1829591 h 2414622"/>
              <a:gd name="connsiteX19" fmla="*/ 1637617 w 2110888"/>
              <a:gd name="connsiteY19" fmla="*/ 1859692 h 2414622"/>
              <a:gd name="connsiteX20" fmla="*/ 1637617 w 2110888"/>
              <a:gd name="connsiteY20" fmla="*/ 1889600 h 2414622"/>
              <a:gd name="connsiteX21" fmla="*/ 1637618 w 2110888"/>
              <a:gd name="connsiteY21" fmla="*/ 1889600 h 2414622"/>
              <a:gd name="connsiteX22" fmla="*/ 1637618 w 2110888"/>
              <a:gd name="connsiteY22" fmla="*/ 1859692 h 2414622"/>
              <a:gd name="connsiteX23" fmla="*/ 1642198 w 2110888"/>
              <a:gd name="connsiteY23" fmla="*/ 1889600 h 2414622"/>
              <a:gd name="connsiteX24" fmla="*/ 1642197 w 2110888"/>
              <a:gd name="connsiteY24" fmla="*/ 1889600 h 2414622"/>
              <a:gd name="connsiteX25" fmla="*/ 1642229 w 2110888"/>
              <a:gd name="connsiteY25" fmla="*/ 1889808 h 2414622"/>
              <a:gd name="connsiteX26" fmla="*/ 1642229 w 2110888"/>
              <a:gd name="connsiteY26" fmla="*/ 2007303 h 2414622"/>
              <a:gd name="connsiteX27" fmla="*/ 1623788 w 2110888"/>
              <a:gd name="connsiteY27" fmla="*/ 2140465 h 2414622"/>
              <a:gd name="connsiteX28" fmla="*/ 1513144 w 2110888"/>
              <a:gd name="connsiteY28" fmla="*/ 2320626 h 2414622"/>
              <a:gd name="connsiteX29" fmla="*/ 1337958 w 2110888"/>
              <a:gd name="connsiteY29" fmla="*/ 2398956 h 2414622"/>
              <a:gd name="connsiteX30" fmla="*/ 1116670 w 2110888"/>
              <a:gd name="connsiteY30" fmla="*/ 2414621 h 2414622"/>
              <a:gd name="connsiteX31" fmla="*/ 1055445 w 2110888"/>
              <a:gd name="connsiteY31" fmla="*/ 2414568 h 2414622"/>
              <a:gd name="connsiteX32" fmla="*/ 1055445 w 2110888"/>
              <a:gd name="connsiteY32" fmla="*/ 2414569 h 2414622"/>
              <a:gd name="connsiteX33" fmla="*/ 994219 w 2110888"/>
              <a:gd name="connsiteY33" fmla="*/ 2414622 h 2414622"/>
              <a:gd name="connsiteX34" fmla="*/ 772931 w 2110888"/>
              <a:gd name="connsiteY34" fmla="*/ 2398957 h 2414622"/>
              <a:gd name="connsiteX35" fmla="*/ 597745 w 2110888"/>
              <a:gd name="connsiteY35" fmla="*/ 2320627 h 2414622"/>
              <a:gd name="connsiteX36" fmla="*/ 487101 w 2110888"/>
              <a:gd name="connsiteY36" fmla="*/ 2140467 h 2414622"/>
              <a:gd name="connsiteX37" fmla="*/ 468661 w 2110888"/>
              <a:gd name="connsiteY37" fmla="*/ 2007304 h 2414622"/>
              <a:gd name="connsiteX38" fmla="*/ 468661 w 2110888"/>
              <a:gd name="connsiteY38" fmla="*/ 1889809 h 2414622"/>
              <a:gd name="connsiteX39" fmla="*/ 468692 w 2110888"/>
              <a:gd name="connsiteY39" fmla="*/ 1889601 h 2414622"/>
              <a:gd name="connsiteX40" fmla="*/ 468691 w 2110888"/>
              <a:gd name="connsiteY40" fmla="*/ 1889601 h 2414622"/>
              <a:gd name="connsiteX41" fmla="*/ 473271 w 2110888"/>
              <a:gd name="connsiteY41" fmla="*/ 1859693 h 2414622"/>
              <a:gd name="connsiteX42" fmla="*/ 473271 w 2110888"/>
              <a:gd name="connsiteY42" fmla="*/ 1889601 h 2414622"/>
              <a:gd name="connsiteX43" fmla="*/ 473272 w 2110888"/>
              <a:gd name="connsiteY43" fmla="*/ 1889601 h 2414622"/>
              <a:gd name="connsiteX44" fmla="*/ 473272 w 2110888"/>
              <a:gd name="connsiteY44" fmla="*/ 1859693 h 2414622"/>
              <a:gd name="connsiteX45" fmla="*/ 477881 w 2110888"/>
              <a:gd name="connsiteY45" fmla="*/ 1829592 h 2414622"/>
              <a:gd name="connsiteX46" fmla="*/ 477881 w 2110888"/>
              <a:gd name="connsiteY46" fmla="*/ 1772313 h 2414622"/>
              <a:gd name="connsiteX47" fmla="*/ 473272 w 2110888"/>
              <a:gd name="connsiteY47" fmla="*/ 1764168 h 2414622"/>
              <a:gd name="connsiteX48" fmla="*/ 473272 w 2110888"/>
              <a:gd name="connsiteY48" fmla="*/ 1734262 h 2414622"/>
              <a:gd name="connsiteX49" fmla="*/ 481406 w 2110888"/>
              <a:gd name="connsiteY49" fmla="*/ 1722431 h 2414622"/>
              <a:gd name="connsiteX50" fmla="*/ 483270 w 2110888"/>
              <a:gd name="connsiteY50" fmla="*/ 1669861 h 2414622"/>
              <a:gd name="connsiteX51" fmla="*/ 450296 w 2110888"/>
              <a:gd name="connsiteY51" fmla="*/ 1625347 h 2414622"/>
              <a:gd name="connsiteX52" fmla="*/ 409573 w 2110888"/>
              <a:gd name="connsiteY52" fmla="*/ 1605966 h 2414622"/>
              <a:gd name="connsiteX53" fmla="*/ 404119 w 2110888"/>
              <a:gd name="connsiteY53" fmla="*/ 1592153 h 2414622"/>
              <a:gd name="connsiteX54" fmla="*/ 275035 w 2110888"/>
              <a:gd name="connsiteY54" fmla="*/ 1545155 h 2414622"/>
              <a:gd name="connsiteX55" fmla="*/ 210492 w 2110888"/>
              <a:gd name="connsiteY55" fmla="*/ 1435492 h 2414622"/>
              <a:gd name="connsiteX56" fmla="*/ 201271 w 2110888"/>
              <a:gd name="connsiteY56" fmla="*/ 1310163 h 2414622"/>
              <a:gd name="connsiteX57" fmla="*/ 192051 w 2110888"/>
              <a:gd name="connsiteY57" fmla="*/ 1161336 h 2414622"/>
              <a:gd name="connsiteX58" fmla="*/ 109068 w 2110888"/>
              <a:gd name="connsiteY58" fmla="*/ 1036007 h 2414622"/>
              <a:gd name="connsiteX59" fmla="*/ 7645 w 2110888"/>
              <a:gd name="connsiteY59" fmla="*/ 754016 h 2414622"/>
              <a:gd name="connsiteX60" fmla="*/ 44526 w 2110888"/>
              <a:gd name="connsiteY60" fmla="*/ 440694 h 2414622"/>
              <a:gd name="connsiteX61" fmla="*/ 339576 w 2110888"/>
              <a:gd name="connsiteY61" fmla="*/ 135207 h 2414622"/>
              <a:gd name="connsiteX62" fmla="*/ 883575 w 2110888"/>
              <a:gd name="connsiteY62" fmla="*/ 2044 h 2414622"/>
              <a:gd name="connsiteX63" fmla="*/ 981280 w 2110888"/>
              <a:gd name="connsiteY63" fmla="*/ 1 h 2414622"/>
              <a:gd name="connsiteX64" fmla="*/ 1055445 w 2110888"/>
              <a:gd name="connsiteY64" fmla="*/ 460 h 2414622"/>
              <a:gd name="connsiteX65" fmla="*/ 1055445 w 2110888"/>
              <a:gd name="connsiteY65" fmla="*/ 459 h 24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0888" h="2414622">
                <a:moveTo>
                  <a:pt x="1129609" y="0"/>
                </a:moveTo>
                <a:cubicBezTo>
                  <a:pt x="1164860" y="208"/>
                  <a:pt x="1197732" y="901"/>
                  <a:pt x="1227314" y="2043"/>
                </a:cubicBezTo>
                <a:cubicBezTo>
                  <a:pt x="1463969" y="11182"/>
                  <a:pt x="1631471" y="62097"/>
                  <a:pt x="1771313" y="135206"/>
                </a:cubicBezTo>
                <a:cubicBezTo>
                  <a:pt x="1911155" y="208314"/>
                  <a:pt x="2011040" y="337559"/>
                  <a:pt x="2066363" y="440693"/>
                </a:cubicBezTo>
                <a:cubicBezTo>
                  <a:pt x="2121685" y="543829"/>
                  <a:pt x="2114001" y="654797"/>
                  <a:pt x="2103244" y="754015"/>
                </a:cubicBezTo>
                <a:cubicBezTo>
                  <a:pt x="2092487" y="853234"/>
                  <a:pt x="2032555" y="968120"/>
                  <a:pt x="2001821" y="1036006"/>
                </a:cubicBezTo>
                <a:cubicBezTo>
                  <a:pt x="1971087" y="1103892"/>
                  <a:pt x="1934204" y="1115642"/>
                  <a:pt x="1918838" y="1161335"/>
                </a:cubicBezTo>
                <a:cubicBezTo>
                  <a:pt x="1903471" y="1207027"/>
                  <a:pt x="1905006" y="1269692"/>
                  <a:pt x="1909618" y="1310162"/>
                </a:cubicBezTo>
                <a:cubicBezTo>
                  <a:pt x="1914228" y="1350632"/>
                  <a:pt x="1912691" y="1396326"/>
                  <a:pt x="1900397" y="1435491"/>
                </a:cubicBezTo>
                <a:cubicBezTo>
                  <a:pt x="1888103" y="1474657"/>
                  <a:pt x="1868126" y="1519043"/>
                  <a:pt x="1835854" y="1545154"/>
                </a:cubicBezTo>
                <a:cubicBezTo>
                  <a:pt x="1803584" y="1571264"/>
                  <a:pt x="1728285" y="1569959"/>
                  <a:pt x="1706771" y="1592152"/>
                </a:cubicBezTo>
                <a:lnTo>
                  <a:pt x="1701316" y="1605965"/>
                </a:lnTo>
                <a:lnTo>
                  <a:pt x="1660593" y="1625346"/>
                </a:lnTo>
                <a:cubicBezTo>
                  <a:pt x="1644594" y="1637672"/>
                  <a:pt x="1633136" y="1652641"/>
                  <a:pt x="1627619" y="1669860"/>
                </a:cubicBezTo>
                <a:cubicBezTo>
                  <a:pt x="1622101" y="1687078"/>
                  <a:pt x="1623047" y="1704915"/>
                  <a:pt x="1629483" y="1722430"/>
                </a:cubicBezTo>
                <a:lnTo>
                  <a:pt x="1637617" y="1734261"/>
                </a:lnTo>
                <a:lnTo>
                  <a:pt x="1637617" y="1764167"/>
                </a:lnTo>
                <a:lnTo>
                  <a:pt x="1633008" y="1772312"/>
                </a:lnTo>
                <a:cubicBezTo>
                  <a:pt x="1627630" y="1789937"/>
                  <a:pt x="1629550" y="1809519"/>
                  <a:pt x="1633008" y="1829591"/>
                </a:cubicBezTo>
                <a:lnTo>
                  <a:pt x="1637617" y="1859692"/>
                </a:lnTo>
                <a:lnTo>
                  <a:pt x="1637617" y="1889600"/>
                </a:lnTo>
                <a:lnTo>
                  <a:pt x="1637618" y="1889600"/>
                </a:lnTo>
                <a:lnTo>
                  <a:pt x="1637618" y="1859692"/>
                </a:lnTo>
                <a:lnTo>
                  <a:pt x="1642198" y="1889600"/>
                </a:lnTo>
                <a:lnTo>
                  <a:pt x="1642197" y="1889600"/>
                </a:lnTo>
                <a:lnTo>
                  <a:pt x="1642229" y="1889808"/>
                </a:lnTo>
                <a:cubicBezTo>
                  <a:pt x="1643765" y="1928972"/>
                  <a:pt x="1645302" y="1965526"/>
                  <a:pt x="1642229" y="2007303"/>
                </a:cubicBezTo>
                <a:cubicBezTo>
                  <a:pt x="1639155" y="2049079"/>
                  <a:pt x="1645302" y="2088244"/>
                  <a:pt x="1623788" y="2140465"/>
                </a:cubicBezTo>
                <a:cubicBezTo>
                  <a:pt x="1602274" y="2192685"/>
                  <a:pt x="1560782" y="2277543"/>
                  <a:pt x="1513144" y="2320626"/>
                </a:cubicBezTo>
                <a:cubicBezTo>
                  <a:pt x="1465505" y="2363707"/>
                  <a:pt x="1404037" y="2383289"/>
                  <a:pt x="1337958" y="2398956"/>
                </a:cubicBezTo>
                <a:cubicBezTo>
                  <a:pt x="1271879" y="2414622"/>
                  <a:pt x="1201190" y="2414622"/>
                  <a:pt x="1116670" y="2414621"/>
                </a:cubicBezTo>
                <a:lnTo>
                  <a:pt x="1055445" y="2414568"/>
                </a:lnTo>
                <a:lnTo>
                  <a:pt x="1055445" y="2414569"/>
                </a:lnTo>
                <a:lnTo>
                  <a:pt x="994219" y="2414622"/>
                </a:lnTo>
                <a:cubicBezTo>
                  <a:pt x="909699" y="2414623"/>
                  <a:pt x="839010" y="2414623"/>
                  <a:pt x="772931" y="2398957"/>
                </a:cubicBezTo>
                <a:cubicBezTo>
                  <a:pt x="706852" y="2383290"/>
                  <a:pt x="645385" y="2363708"/>
                  <a:pt x="597745" y="2320627"/>
                </a:cubicBezTo>
                <a:cubicBezTo>
                  <a:pt x="550107" y="2277544"/>
                  <a:pt x="508615" y="2192686"/>
                  <a:pt x="487101" y="2140467"/>
                </a:cubicBezTo>
                <a:cubicBezTo>
                  <a:pt x="465587" y="2088245"/>
                  <a:pt x="471734" y="2049080"/>
                  <a:pt x="468661" y="2007304"/>
                </a:cubicBezTo>
                <a:cubicBezTo>
                  <a:pt x="465587" y="1965528"/>
                  <a:pt x="467124" y="1928973"/>
                  <a:pt x="468661" y="1889809"/>
                </a:cubicBezTo>
                <a:lnTo>
                  <a:pt x="468692" y="1889601"/>
                </a:lnTo>
                <a:lnTo>
                  <a:pt x="468691" y="1889601"/>
                </a:lnTo>
                <a:lnTo>
                  <a:pt x="473271" y="1859693"/>
                </a:lnTo>
                <a:lnTo>
                  <a:pt x="473271" y="1889601"/>
                </a:lnTo>
                <a:lnTo>
                  <a:pt x="473272" y="1889601"/>
                </a:lnTo>
                <a:lnTo>
                  <a:pt x="473272" y="1859693"/>
                </a:lnTo>
                <a:lnTo>
                  <a:pt x="477881" y="1829592"/>
                </a:lnTo>
                <a:cubicBezTo>
                  <a:pt x="481339" y="1809520"/>
                  <a:pt x="483260" y="1789938"/>
                  <a:pt x="477881" y="1772313"/>
                </a:cubicBezTo>
                <a:lnTo>
                  <a:pt x="473272" y="1764168"/>
                </a:lnTo>
                <a:lnTo>
                  <a:pt x="473272" y="1734262"/>
                </a:lnTo>
                <a:lnTo>
                  <a:pt x="481406" y="1722431"/>
                </a:lnTo>
                <a:cubicBezTo>
                  <a:pt x="487842" y="1704916"/>
                  <a:pt x="488788" y="1687079"/>
                  <a:pt x="483270" y="1669861"/>
                </a:cubicBezTo>
                <a:cubicBezTo>
                  <a:pt x="477753" y="1652643"/>
                  <a:pt x="466295" y="1637673"/>
                  <a:pt x="450296" y="1625347"/>
                </a:cubicBezTo>
                <a:lnTo>
                  <a:pt x="409573" y="1605966"/>
                </a:lnTo>
                <a:lnTo>
                  <a:pt x="404119" y="1592153"/>
                </a:lnTo>
                <a:cubicBezTo>
                  <a:pt x="382604" y="1569960"/>
                  <a:pt x="307305" y="1571265"/>
                  <a:pt x="275035" y="1545155"/>
                </a:cubicBezTo>
                <a:cubicBezTo>
                  <a:pt x="242763" y="1519044"/>
                  <a:pt x="222787" y="1474658"/>
                  <a:pt x="210492" y="1435492"/>
                </a:cubicBezTo>
                <a:cubicBezTo>
                  <a:pt x="198198" y="1396327"/>
                  <a:pt x="196661" y="1350633"/>
                  <a:pt x="201271" y="1310163"/>
                </a:cubicBezTo>
                <a:cubicBezTo>
                  <a:pt x="205883" y="1269693"/>
                  <a:pt x="207418" y="1207028"/>
                  <a:pt x="192051" y="1161336"/>
                </a:cubicBezTo>
                <a:cubicBezTo>
                  <a:pt x="176685" y="1115643"/>
                  <a:pt x="139803" y="1103893"/>
                  <a:pt x="109068" y="1036007"/>
                </a:cubicBezTo>
                <a:cubicBezTo>
                  <a:pt x="78334" y="968121"/>
                  <a:pt x="18402" y="853235"/>
                  <a:pt x="7645" y="754016"/>
                </a:cubicBezTo>
                <a:cubicBezTo>
                  <a:pt x="-3112" y="654798"/>
                  <a:pt x="-10796" y="543831"/>
                  <a:pt x="44526" y="440694"/>
                </a:cubicBezTo>
                <a:cubicBezTo>
                  <a:pt x="99849" y="337560"/>
                  <a:pt x="199735" y="208315"/>
                  <a:pt x="339576" y="135207"/>
                </a:cubicBezTo>
                <a:cubicBezTo>
                  <a:pt x="479418" y="62098"/>
                  <a:pt x="646920" y="11183"/>
                  <a:pt x="883575" y="2044"/>
                </a:cubicBezTo>
                <a:cubicBezTo>
                  <a:pt x="913158" y="902"/>
                  <a:pt x="946029" y="209"/>
                  <a:pt x="981280" y="1"/>
                </a:cubicBezTo>
                <a:lnTo>
                  <a:pt x="1055445" y="460"/>
                </a:lnTo>
                <a:lnTo>
                  <a:pt x="1055445" y="459"/>
                </a:lnTo>
                <a:close/>
              </a:path>
            </a:pathLst>
          </a:custGeom>
        </p:spPr>
      </p:pic>
      <p:pic>
        <p:nvPicPr>
          <p:cNvPr id="17" name="Picture Placeholder 19">
            <a:extLst>
              <a:ext uri="{FF2B5EF4-FFF2-40B4-BE49-F238E27FC236}">
                <a16:creationId xmlns:a16="http://schemas.microsoft.com/office/drawing/2014/main" id="{1B463BF3-0FA6-4599-8E51-4CB25B13A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r="21205"/>
          <a:stretch>
            <a:fillRect/>
          </a:stretch>
        </p:blipFill>
        <p:spPr>
          <a:xfrm>
            <a:off x="10937643" y="1486083"/>
            <a:ext cx="1325162" cy="1954143"/>
          </a:xfrm>
          <a:custGeom>
            <a:avLst/>
            <a:gdLst>
              <a:gd name="connsiteX0" fmla="*/ 1129609 w 2110888"/>
              <a:gd name="connsiteY0" fmla="*/ 0 h 2414622"/>
              <a:gd name="connsiteX1" fmla="*/ 1227314 w 2110888"/>
              <a:gd name="connsiteY1" fmla="*/ 2043 h 2414622"/>
              <a:gd name="connsiteX2" fmla="*/ 1771313 w 2110888"/>
              <a:gd name="connsiteY2" fmla="*/ 135206 h 2414622"/>
              <a:gd name="connsiteX3" fmla="*/ 2066363 w 2110888"/>
              <a:gd name="connsiteY3" fmla="*/ 440693 h 2414622"/>
              <a:gd name="connsiteX4" fmla="*/ 2103244 w 2110888"/>
              <a:gd name="connsiteY4" fmla="*/ 754015 h 2414622"/>
              <a:gd name="connsiteX5" fmla="*/ 2001821 w 2110888"/>
              <a:gd name="connsiteY5" fmla="*/ 1036006 h 2414622"/>
              <a:gd name="connsiteX6" fmla="*/ 1918838 w 2110888"/>
              <a:gd name="connsiteY6" fmla="*/ 1161335 h 2414622"/>
              <a:gd name="connsiteX7" fmla="*/ 1909618 w 2110888"/>
              <a:gd name="connsiteY7" fmla="*/ 1310162 h 2414622"/>
              <a:gd name="connsiteX8" fmla="*/ 1900397 w 2110888"/>
              <a:gd name="connsiteY8" fmla="*/ 1435491 h 2414622"/>
              <a:gd name="connsiteX9" fmla="*/ 1835854 w 2110888"/>
              <a:gd name="connsiteY9" fmla="*/ 1545154 h 2414622"/>
              <a:gd name="connsiteX10" fmla="*/ 1706771 w 2110888"/>
              <a:gd name="connsiteY10" fmla="*/ 1592152 h 2414622"/>
              <a:gd name="connsiteX11" fmla="*/ 1701316 w 2110888"/>
              <a:gd name="connsiteY11" fmla="*/ 1605965 h 2414622"/>
              <a:gd name="connsiteX12" fmla="*/ 1660593 w 2110888"/>
              <a:gd name="connsiteY12" fmla="*/ 1625346 h 2414622"/>
              <a:gd name="connsiteX13" fmla="*/ 1627619 w 2110888"/>
              <a:gd name="connsiteY13" fmla="*/ 1669860 h 2414622"/>
              <a:gd name="connsiteX14" fmla="*/ 1629483 w 2110888"/>
              <a:gd name="connsiteY14" fmla="*/ 1722430 h 2414622"/>
              <a:gd name="connsiteX15" fmla="*/ 1637617 w 2110888"/>
              <a:gd name="connsiteY15" fmla="*/ 1734261 h 2414622"/>
              <a:gd name="connsiteX16" fmla="*/ 1637617 w 2110888"/>
              <a:gd name="connsiteY16" fmla="*/ 1764167 h 2414622"/>
              <a:gd name="connsiteX17" fmla="*/ 1633008 w 2110888"/>
              <a:gd name="connsiteY17" fmla="*/ 1772312 h 2414622"/>
              <a:gd name="connsiteX18" fmla="*/ 1633008 w 2110888"/>
              <a:gd name="connsiteY18" fmla="*/ 1829591 h 2414622"/>
              <a:gd name="connsiteX19" fmla="*/ 1637617 w 2110888"/>
              <a:gd name="connsiteY19" fmla="*/ 1859692 h 2414622"/>
              <a:gd name="connsiteX20" fmla="*/ 1637617 w 2110888"/>
              <a:gd name="connsiteY20" fmla="*/ 1889600 h 2414622"/>
              <a:gd name="connsiteX21" fmla="*/ 1637618 w 2110888"/>
              <a:gd name="connsiteY21" fmla="*/ 1889600 h 2414622"/>
              <a:gd name="connsiteX22" fmla="*/ 1637618 w 2110888"/>
              <a:gd name="connsiteY22" fmla="*/ 1859692 h 2414622"/>
              <a:gd name="connsiteX23" fmla="*/ 1642198 w 2110888"/>
              <a:gd name="connsiteY23" fmla="*/ 1889600 h 2414622"/>
              <a:gd name="connsiteX24" fmla="*/ 1642197 w 2110888"/>
              <a:gd name="connsiteY24" fmla="*/ 1889600 h 2414622"/>
              <a:gd name="connsiteX25" fmla="*/ 1642229 w 2110888"/>
              <a:gd name="connsiteY25" fmla="*/ 1889808 h 2414622"/>
              <a:gd name="connsiteX26" fmla="*/ 1642229 w 2110888"/>
              <a:gd name="connsiteY26" fmla="*/ 2007303 h 2414622"/>
              <a:gd name="connsiteX27" fmla="*/ 1623788 w 2110888"/>
              <a:gd name="connsiteY27" fmla="*/ 2140465 h 2414622"/>
              <a:gd name="connsiteX28" fmla="*/ 1513144 w 2110888"/>
              <a:gd name="connsiteY28" fmla="*/ 2320626 h 2414622"/>
              <a:gd name="connsiteX29" fmla="*/ 1337958 w 2110888"/>
              <a:gd name="connsiteY29" fmla="*/ 2398956 h 2414622"/>
              <a:gd name="connsiteX30" fmla="*/ 1116670 w 2110888"/>
              <a:gd name="connsiteY30" fmla="*/ 2414621 h 2414622"/>
              <a:gd name="connsiteX31" fmla="*/ 1055445 w 2110888"/>
              <a:gd name="connsiteY31" fmla="*/ 2414568 h 2414622"/>
              <a:gd name="connsiteX32" fmla="*/ 1055445 w 2110888"/>
              <a:gd name="connsiteY32" fmla="*/ 2414569 h 2414622"/>
              <a:gd name="connsiteX33" fmla="*/ 994219 w 2110888"/>
              <a:gd name="connsiteY33" fmla="*/ 2414622 h 2414622"/>
              <a:gd name="connsiteX34" fmla="*/ 772931 w 2110888"/>
              <a:gd name="connsiteY34" fmla="*/ 2398957 h 2414622"/>
              <a:gd name="connsiteX35" fmla="*/ 597745 w 2110888"/>
              <a:gd name="connsiteY35" fmla="*/ 2320627 h 2414622"/>
              <a:gd name="connsiteX36" fmla="*/ 487101 w 2110888"/>
              <a:gd name="connsiteY36" fmla="*/ 2140467 h 2414622"/>
              <a:gd name="connsiteX37" fmla="*/ 468661 w 2110888"/>
              <a:gd name="connsiteY37" fmla="*/ 2007304 h 2414622"/>
              <a:gd name="connsiteX38" fmla="*/ 468661 w 2110888"/>
              <a:gd name="connsiteY38" fmla="*/ 1889809 h 2414622"/>
              <a:gd name="connsiteX39" fmla="*/ 468692 w 2110888"/>
              <a:gd name="connsiteY39" fmla="*/ 1889601 h 2414622"/>
              <a:gd name="connsiteX40" fmla="*/ 468691 w 2110888"/>
              <a:gd name="connsiteY40" fmla="*/ 1889601 h 2414622"/>
              <a:gd name="connsiteX41" fmla="*/ 473271 w 2110888"/>
              <a:gd name="connsiteY41" fmla="*/ 1859693 h 2414622"/>
              <a:gd name="connsiteX42" fmla="*/ 473271 w 2110888"/>
              <a:gd name="connsiteY42" fmla="*/ 1889601 h 2414622"/>
              <a:gd name="connsiteX43" fmla="*/ 473272 w 2110888"/>
              <a:gd name="connsiteY43" fmla="*/ 1889601 h 2414622"/>
              <a:gd name="connsiteX44" fmla="*/ 473272 w 2110888"/>
              <a:gd name="connsiteY44" fmla="*/ 1859693 h 2414622"/>
              <a:gd name="connsiteX45" fmla="*/ 477881 w 2110888"/>
              <a:gd name="connsiteY45" fmla="*/ 1829592 h 2414622"/>
              <a:gd name="connsiteX46" fmla="*/ 477881 w 2110888"/>
              <a:gd name="connsiteY46" fmla="*/ 1772313 h 2414622"/>
              <a:gd name="connsiteX47" fmla="*/ 473272 w 2110888"/>
              <a:gd name="connsiteY47" fmla="*/ 1764168 h 2414622"/>
              <a:gd name="connsiteX48" fmla="*/ 473272 w 2110888"/>
              <a:gd name="connsiteY48" fmla="*/ 1734262 h 2414622"/>
              <a:gd name="connsiteX49" fmla="*/ 481406 w 2110888"/>
              <a:gd name="connsiteY49" fmla="*/ 1722431 h 2414622"/>
              <a:gd name="connsiteX50" fmla="*/ 483270 w 2110888"/>
              <a:gd name="connsiteY50" fmla="*/ 1669861 h 2414622"/>
              <a:gd name="connsiteX51" fmla="*/ 450296 w 2110888"/>
              <a:gd name="connsiteY51" fmla="*/ 1625347 h 2414622"/>
              <a:gd name="connsiteX52" fmla="*/ 409573 w 2110888"/>
              <a:gd name="connsiteY52" fmla="*/ 1605966 h 2414622"/>
              <a:gd name="connsiteX53" fmla="*/ 404119 w 2110888"/>
              <a:gd name="connsiteY53" fmla="*/ 1592153 h 2414622"/>
              <a:gd name="connsiteX54" fmla="*/ 275035 w 2110888"/>
              <a:gd name="connsiteY54" fmla="*/ 1545155 h 2414622"/>
              <a:gd name="connsiteX55" fmla="*/ 210492 w 2110888"/>
              <a:gd name="connsiteY55" fmla="*/ 1435492 h 2414622"/>
              <a:gd name="connsiteX56" fmla="*/ 201271 w 2110888"/>
              <a:gd name="connsiteY56" fmla="*/ 1310163 h 2414622"/>
              <a:gd name="connsiteX57" fmla="*/ 192051 w 2110888"/>
              <a:gd name="connsiteY57" fmla="*/ 1161336 h 2414622"/>
              <a:gd name="connsiteX58" fmla="*/ 109068 w 2110888"/>
              <a:gd name="connsiteY58" fmla="*/ 1036007 h 2414622"/>
              <a:gd name="connsiteX59" fmla="*/ 7645 w 2110888"/>
              <a:gd name="connsiteY59" fmla="*/ 754016 h 2414622"/>
              <a:gd name="connsiteX60" fmla="*/ 44526 w 2110888"/>
              <a:gd name="connsiteY60" fmla="*/ 440694 h 2414622"/>
              <a:gd name="connsiteX61" fmla="*/ 339576 w 2110888"/>
              <a:gd name="connsiteY61" fmla="*/ 135207 h 2414622"/>
              <a:gd name="connsiteX62" fmla="*/ 883575 w 2110888"/>
              <a:gd name="connsiteY62" fmla="*/ 2044 h 2414622"/>
              <a:gd name="connsiteX63" fmla="*/ 981280 w 2110888"/>
              <a:gd name="connsiteY63" fmla="*/ 1 h 2414622"/>
              <a:gd name="connsiteX64" fmla="*/ 1055445 w 2110888"/>
              <a:gd name="connsiteY64" fmla="*/ 460 h 2414622"/>
              <a:gd name="connsiteX65" fmla="*/ 1055445 w 2110888"/>
              <a:gd name="connsiteY65" fmla="*/ 459 h 24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0888" h="2414622">
                <a:moveTo>
                  <a:pt x="1129609" y="0"/>
                </a:moveTo>
                <a:cubicBezTo>
                  <a:pt x="1164860" y="208"/>
                  <a:pt x="1197732" y="901"/>
                  <a:pt x="1227314" y="2043"/>
                </a:cubicBezTo>
                <a:cubicBezTo>
                  <a:pt x="1463969" y="11182"/>
                  <a:pt x="1631471" y="62097"/>
                  <a:pt x="1771313" y="135206"/>
                </a:cubicBezTo>
                <a:cubicBezTo>
                  <a:pt x="1911155" y="208314"/>
                  <a:pt x="2011040" y="337559"/>
                  <a:pt x="2066363" y="440693"/>
                </a:cubicBezTo>
                <a:cubicBezTo>
                  <a:pt x="2121685" y="543829"/>
                  <a:pt x="2114001" y="654797"/>
                  <a:pt x="2103244" y="754015"/>
                </a:cubicBezTo>
                <a:cubicBezTo>
                  <a:pt x="2092487" y="853234"/>
                  <a:pt x="2032555" y="968120"/>
                  <a:pt x="2001821" y="1036006"/>
                </a:cubicBezTo>
                <a:cubicBezTo>
                  <a:pt x="1971087" y="1103892"/>
                  <a:pt x="1934204" y="1115642"/>
                  <a:pt x="1918838" y="1161335"/>
                </a:cubicBezTo>
                <a:cubicBezTo>
                  <a:pt x="1903471" y="1207027"/>
                  <a:pt x="1905006" y="1269692"/>
                  <a:pt x="1909618" y="1310162"/>
                </a:cubicBezTo>
                <a:cubicBezTo>
                  <a:pt x="1914228" y="1350632"/>
                  <a:pt x="1912691" y="1396326"/>
                  <a:pt x="1900397" y="1435491"/>
                </a:cubicBezTo>
                <a:cubicBezTo>
                  <a:pt x="1888103" y="1474657"/>
                  <a:pt x="1868126" y="1519043"/>
                  <a:pt x="1835854" y="1545154"/>
                </a:cubicBezTo>
                <a:cubicBezTo>
                  <a:pt x="1803584" y="1571264"/>
                  <a:pt x="1728285" y="1569959"/>
                  <a:pt x="1706771" y="1592152"/>
                </a:cubicBezTo>
                <a:lnTo>
                  <a:pt x="1701316" y="1605965"/>
                </a:lnTo>
                <a:lnTo>
                  <a:pt x="1660593" y="1625346"/>
                </a:lnTo>
                <a:cubicBezTo>
                  <a:pt x="1644594" y="1637672"/>
                  <a:pt x="1633136" y="1652641"/>
                  <a:pt x="1627619" y="1669860"/>
                </a:cubicBezTo>
                <a:cubicBezTo>
                  <a:pt x="1622101" y="1687078"/>
                  <a:pt x="1623047" y="1704915"/>
                  <a:pt x="1629483" y="1722430"/>
                </a:cubicBezTo>
                <a:lnTo>
                  <a:pt x="1637617" y="1734261"/>
                </a:lnTo>
                <a:lnTo>
                  <a:pt x="1637617" y="1764167"/>
                </a:lnTo>
                <a:lnTo>
                  <a:pt x="1633008" y="1772312"/>
                </a:lnTo>
                <a:cubicBezTo>
                  <a:pt x="1627630" y="1789937"/>
                  <a:pt x="1629550" y="1809519"/>
                  <a:pt x="1633008" y="1829591"/>
                </a:cubicBezTo>
                <a:lnTo>
                  <a:pt x="1637617" y="1859692"/>
                </a:lnTo>
                <a:lnTo>
                  <a:pt x="1637617" y="1889600"/>
                </a:lnTo>
                <a:lnTo>
                  <a:pt x="1637618" y="1889600"/>
                </a:lnTo>
                <a:lnTo>
                  <a:pt x="1637618" y="1859692"/>
                </a:lnTo>
                <a:lnTo>
                  <a:pt x="1642198" y="1889600"/>
                </a:lnTo>
                <a:lnTo>
                  <a:pt x="1642197" y="1889600"/>
                </a:lnTo>
                <a:lnTo>
                  <a:pt x="1642229" y="1889808"/>
                </a:lnTo>
                <a:cubicBezTo>
                  <a:pt x="1643765" y="1928972"/>
                  <a:pt x="1645302" y="1965526"/>
                  <a:pt x="1642229" y="2007303"/>
                </a:cubicBezTo>
                <a:cubicBezTo>
                  <a:pt x="1639155" y="2049079"/>
                  <a:pt x="1645302" y="2088244"/>
                  <a:pt x="1623788" y="2140465"/>
                </a:cubicBezTo>
                <a:cubicBezTo>
                  <a:pt x="1602274" y="2192685"/>
                  <a:pt x="1560782" y="2277543"/>
                  <a:pt x="1513144" y="2320626"/>
                </a:cubicBezTo>
                <a:cubicBezTo>
                  <a:pt x="1465505" y="2363707"/>
                  <a:pt x="1404037" y="2383289"/>
                  <a:pt x="1337958" y="2398956"/>
                </a:cubicBezTo>
                <a:cubicBezTo>
                  <a:pt x="1271879" y="2414622"/>
                  <a:pt x="1201190" y="2414622"/>
                  <a:pt x="1116670" y="2414621"/>
                </a:cubicBezTo>
                <a:lnTo>
                  <a:pt x="1055445" y="2414568"/>
                </a:lnTo>
                <a:lnTo>
                  <a:pt x="1055445" y="2414569"/>
                </a:lnTo>
                <a:lnTo>
                  <a:pt x="994219" y="2414622"/>
                </a:lnTo>
                <a:cubicBezTo>
                  <a:pt x="909699" y="2414623"/>
                  <a:pt x="839010" y="2414623"/>
                  <a:pt x="772931" y="2398957"/>
                </a:cubicBezTo>
                <a:cubicBezTo>
                  <a:pt x="706852" y="2383290"/>
                  <a:pt x="645385" y="2363708"/>
                  <a:pt x="597745" y="2320627"/>
                </a:cubicBezTo>
                <a:cubicBezTo>
                  <a:pt x="550107" y="2277544"/>
                  <a:pt x="508615" y="2192686"/>
                  <a:pt x="487101" y="2140467"/>
                </a:cubicBezTo>
                <a:cubicBezTo>
                  <a:pt x="465587" y="2088245"/>
                  <a:pt x="471734" y="2049080"/>
                  <a:pt x="468661" y="2007304"/>
                </a:cubicBezTo>
                <a:cubicBezTo>
                  <a:pt x="465587" y="1965528"/>
                  <a:pt x="467124" y="1928973"/>
                  <a:pt x="468661" y="1889809"/>
                </a:cubicBezTo>
                <a:lnTo>
                  <a:pt x="468692" y="1889601"/>
                </a:lnTo>
                <a:lnTo>
                  <a:pt x="468691" y="1889601"/>
                </a:lnTo>
                <a:lnTo>
                  <a:pt x="473271" y="1859693"/>
                </a:lnTo>
                <a:lnTo>
                  <a:pt x="473271" y="1889601"/>
                </a:lnTo>
                <a:lnTo>
                  <a:pt x="473272" y="1889601"/>
                </a:lnTo>
                <a:lnTo>
                  <a:pt x="473272" y="1859693"/>
                </a:lnTo>
                <a:lnTo>
                  <a:pt x="477881" y="1829592"/>
                </a:lnTo>
                <a:cubicBezTo>
                  <a:pt x="481339" y="1809520"/>
                  <a:pt x="483260" y="1789938"/>
                  <a:pt x="477881" y="1772313"/>
                </a:cubicBezTo>
                <a:lnTo>
                  <a:pt x="473272" y="1764168"/>
                </a:lnTo>
                <a:lnTo>
                  <a:pt x="473272" y="1734262"/>
                </a:lnTo>
                <a:lnTo>
                  <a:pt x="481406" y="1722431"/>
                </a:lnTo>
                <a:cubicBezTo>
                  <a:pt x="487842" y="1704916"/>
                  <a:pt x="488788" y="1687079"/>
                  <a:pt x="483270" y="1669861"/>
                </a:cubicBezTo>
                <a:cubicBezTo>
                  <a:pt x="477753" y="1652643"/>
                  <a:pt x="466295" y="1637673"/>
                  <a:pt x="450296" y="1625347"/>
                </a:cubicBezTo>
                <a:lnTo>
                  <a:pt x="409573" y="1605966"/>
                </a:lnTo>
                <a:lnTo>
                  <a:pt x="404119" y="1592153"/>
                </a:lnTo>
                <a:cubicBezTo>
                  <a:pt x="382604" y="1569960"/>
                  <a:pt x="307305" y="1571265"/>
                  <a:pt x="275035" y="1545155"/>
                </a:cubicBezTo>
                <a:cubicBezTo>
                  <a:pt x="242763" y="1519044"/>
                  <a:pt x="222787" y="1474658"/>
                  <a:pt x="210492" y="1435492"/>
                </a:cubicBezTo>
                <a:cubicBezTo>
                  <a:pt x="198198" y="1396327"/>
                  <a:pt x="196661" y="1350633"/>
                  <a:pt x="201271" y="1310163"/>
                </a:cubicBezTo>
                <a:cubicBezTo>
                  <a:pt x="205883" y="1269693"/>
                  <a:pt x="207418" y="1207028"/>
                  <a:pt x="192051" y="1161336"/>
                </a:cubicBezTo>
                <a:cubicBezTo>
                  <a:pt x="176685" y="1115643"/>
                  <a:pt x="139803" y="1103893"/>
                  <a:pt x="109068" y="1036007"/>
                </a:cubicBezTo>
                <a:cubicBezTo>
                  <a:pt x="78334" y="968121"/>
                  <a:pt x="18402" y="853235"/>
                  <a:pt x="7645" y="754016"/>
                </a:cubicBezTo>
                <a:cubicBezTo>
                  <a:pt x="-3112" y="654798"/>
                  <a:pt x="-10796" y="543831"/>
                  <a:pt x="44526" y="440694"/>
                </a:cubicBezTo>
                <a:cubicBezTo>
                  <a:pt x="99849" y="337560"/>
                  <a:pt x="199735" y="208315"/>
                  <a:pt x="339576" y="135207"/>
                </a:cubicBezTo>
                <a:cubicBezTo>
                  <a:pt x="479418" y="62098"/>
                  <a:pt x="646920" y="11183"/>
                  <a:pt x="883575" y="2044"/>
                </a:cubicBezTo>
                <a:cubicBezTo>
                  <a:pt x="913158" y="902"/>
                  <a:pt x="946029" y="209"/>
                  <a:pt x="981280" y="1"/>
                </a:cubicBezTo>
                <a:lnTo>
                  <a:pt x="1055445" y="460"/>
                </a:lnTo>
                <a:lnTo>
                  <a:pt x="1055445" y="459"/>
                </a:lnTo>
                <a:close/>
              </a:path>
            </a:pathLst>
          </a:custGeom>
        </p:spPr>
      </p:pic>
      <p:pic>
        <p:nvPicPr>
          <p:cNvPr id="18" name="Picture Placeholder 19">
            <a:extLst>
              <a:ext uri="{FF2B5EF4-FFF2-40B4-BE49-F238E27FC236}">
                <a16:creationId xmlns:a16="http://schemas.microsoft.com/office/drawing/2014/main" id="{15692E2C-4C28-470F-B07A-70268F8B3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r="21205"/>
          <a:stretch>
            <a:fillRect/>
          </a:stretch>
        </p:blipFill>
        <p:spPr>
          <a:xfrm>
            <a:off x="10789998" y="5345338"/>
            <a:ext cx="1256902" cy="1512662"/>
          </a:xfrm>
          <a:custGeom>
            <a:avLst/>
            <a:gdLst>
              <a:gd name="connsiteX0" fmla="*/ 1129609 w 2110888"/>
              <a:gd name="connsiteY0" fmla="*/ 0 h 2414622"/>
              <a:gd name="connsiteX1" fmla="*/ 1227314 w 2110888"/>
              <a:gd name="connsiteY1" fmla="*/ 2043 h 2414622"/>
              <a:gd name="connsiteX2" fmla="*/ 1771313 w 2110888"/>
              <a:gd name="connsiteY2" fmla="*/ 135206 h 2414622"/>
              <a:gd name="connsiteX3" fmla="*/ 2066363 w 2110888"/>
              <a:gd name="connsiteY3" fmla="*/ 440693 h 2414622"/>
              <a:gd name="connsiteX4" fmla="*/ 2103244 w 2110888"/>
              <a:gd name="connsiteY4" fmla="*/ 754015 h 2414622"/>
              <a:gd name="connsiteX5" fmla="*/ 2001821 w 2110888"/>
              <a:gd name="connsiteY5" fmla="*/ 1036006 h 2414622"/>
              <a:gd name="connsiteX6" fmla="*/ 1918838 w 2110888"/>
              <a:gd name="connsiteY6" fmla="*/ 1161335 h 2414622"/>
              <a:gd name="connsiteX7" fmla="*/ 1909618 w 2110888"/>
              <a:gd name="connsiteY7" fmla="*/ 1310162 h 2414622"/>
              <a:gd name="connsiteX8" fmla="*/ 1900397 w 2110888"/>
              <a:gd name="connsiteY8" fmla="*/ 1435491 h 2414622"/>
              <a:gd name="connsiteX9" fmla="*/ 1835854 w 2110888"/>
              <a:gd name="connsiteY9" fmla="*/ 1545154 h 2414622"/>
              <a:gd name="connsiteX10" fmla="*/ 1706771 w 2110888"/>
              <a:gd name="connsiteY10" fmla="*/ 1592152 h 2414622"/>
              <a:gd name="connsiteX11" fmla="*/ 1701316 w 2110888"/>
              <a:gd name="connsiteY11" fmla="*/ 1605965 h 2414622"/>
              <a:gd name="connsiteX12" fmla="*/ 1660593 w 2110888"/>
              <a:gd name="connsiteY12" fmla="*/ 1625346 h 2414622"/>
              <a:gd name="connsiteX13" fmla="*/ 1627619 w 2110888"/>
              <a:gd name="connsiteY13" fmla="*/ 1669860 h 2414622"/>
              <a:gd name="connsiteX14" fmla="*/ 1629483 w 2110888"/>
              <a:gd name="connsiteY14" fmla="*/ 1722430 h 2414622"/>
              <a:gd name="connsiteX15" fmla="*/ 1637617 w 2110888"/>
              <a:gd name="connsiteY15" fmla="*/ 1734261 h 2414622"/>
              <a:gd name="connsiteX16" fmla="*/ 1637617 w 2110888"/>
              <a:gd name="connsiteY16" fmla="*/ 1764167 h 2414622"/>
              <a:gd name="connsiteX17" fmla="*/ 1633008 w 2110888"/>
              <a:gd name="connsiteY17" fmla="*/ 1772312 h 2414622"/>
              <a:gd name="connsiteX18" fmla="*/ 1633008 w 2110888"/>
              <a:gd name="connsiteY18" fmla="*/ 1829591 h 2414622"/>
              <a:gd name="connsiteX19" fmla="*/ 1637617 w 2110888"/>
              <a:gd name="connsiteY19" fmla="*/ 1859692 h 2414622"/>
              <a:gd name="connsiteX20" fmla="*/ 1637617 w 2110888"/>
              <a:gd name="connsiteY20" fmla="*/ 1889600 h 2414622"/>
              <a:gd name="connsiteX21" fmla="*/ 1637618 w 2110888"/>
              <a:gd name="connsiteY21" fmla="*/ 1889600 h 2414622"/>
              <a:gd name="connsiteX22" fmla="*/ 1637618 w 2110888"/>
              <a:gd name="connsiteY22" fmla="*/ 1859692 h 2414622"/>
              <a:gd name="connsiteX23" fmla="*/ 1642198 w 2110888"/>
              <a:gd name="connsiteY23" fmla="*/ 1889600 h 2414622"/>
              <a:gd name="connsiteX24" fmla="*/ 1642197 w 2110888"/>
              <a:gd name="connsiteY24" fmla="*/ 1889600 h 2414622"/>
              <a:gd name="connsiteX25" fmla="*/ 1642229 w 2110888"/>
              <a:gd name="connsiteY25" fmla="*/ 1889808 h 2414622"/>
              <a:gd name="connsiteX26" fmla="*/ 1642229 w 2110888"/>
              <a:gd name="connsiteY26" fmla="*/ 2007303 h 2414622"/>
              <a:gd name="connsiteX27" fmla="*/ 1623788 w 2110888"/>
              <a:gd name="connsiteY27" fmla="*/ 2140465 h 2414622"/>
              <a:gd name="connsiteX28" fmla="*/ 1513144 w 2110888"/>
              <a:gd name="connsiteY28" fmla="*/ 2320626 h 2414622"/>
              <a:gd name="connsiteX29" fmla="*/ 1337958 w 2110888"/>
              <a:gd name="connsiteY29" fmla="*/ 2398956 h 2414622"/>
              <a:gd name="connsiteX30" fmla="*/ 1116670 w 2110888"/>
              <a:gd name="connsiteY30" fmla="*/ 2414621 h 2414622"/>
              <a:gd name="connsiteX31" fmla="*/ 1055445 w 2110888"/>
              <a:gd name="connsiteY31" fmla="*/ 2414568 h 2414622"/>
              <a:gd name="connsiteX32" fmla="*/ 1055445 w 2110888"/>
              <a:gd name="connsiteY32" fmla="*/ 2414569 h 2414622"/>
              <a:gd name="connsiteX33" fmla="*/ 994219 w 2110888"/>
              <a:gd name="connsiteY33" fmla="*/ 2414622 h 2414622"/>
              <a:gd name="connsiteX34" fmla="*/ 772931 w 2110888"/>
              <a:gd name="connsiteY34" fmla="*/ 2398957 h 2414622"/>
              <a:gd name="connsiteX35" fmla="*/ 597745 w 2110888"/>
              <a:gd name="connsiteY35" fmla="*/ 2320627 h 2414622"/>
              <a:gd name="connsiteX36" fmla="*/ 487101 w 2110888"/>
              <a:gd name="connsiteY36" fmla="*/ 2140467 h 2414622"/>
              <a:gd name="connsiteX37" fmla="*/ 468661 w 2110888"/>
              <a:gd name="connsiteY37" fmla="*/ 2007304 h 2414622"/>
              <a:gd name="connsiteX38" fmla="*/ 468661 w 2110888"/>
              <a:gd name="connsiteY38" fmla="*/ 1889809 h 2414622"/>
              <a:gd name="connsiteX39" fmla="*/ 468692 w 2110888"/>
              <a:gd name="connsiteY39" fmla="*/ 1889601 h 2414622"/>
              <a:gd name="connsiteX40" fmla="*/ 468691 w 2110888"/>
              <a:gd name="connsiteY40" fmla="*/ 1889601 h 2414622"/>
              <a:gd name="connsiteX41" fmla="*/ 473271 w 2110888"/>
              <a:gd name="connsiteY41" fmla="*/ 1859693 h 2414622"/>
              <a:gd name="connsiteX42" fmla="*/ 473271 w 2110888"/>
              <a:gd name="connsiteY42" fmla="*/ 1889601 h 2414622"/>
              <a:gd name="connsiteX43" fmla="*/ 473272 w 2110888"/>
              <a:gd name="connsiteY43" fmla="*/ 1889601 h 2414622"/>
              <a:gd name="connsiteX44" fmla="*/ 473272 w 2110888"/>
              <a:gd name="connsiteY44" fmla="*/ 1859693 h 2414622"/>
              <a:gd name="connsiteX45" fmla="*/ 477881 w 2110888"/>
              <a:gd name="connsiteY45" fmla="*/ 1829592 h 2414622"/>
              <a:gd name="connsiteX46" fmla="*/ 477881 w 2110888"/>
              <a:gd name="connsiteY46" fmla="*/ 1772313 h 2414622"/>
              <a:gd name="connsiteX47" fmla="*/ 473272 w 2110888"/>
              <a:gd name="connsiteY47" fmla="*/ 1764168 h 2414622"/>
              <a:gd name="connsiteX48" fmla="*/ 473272 w 2110888"/>
              <a:gd name="connsiteY48" fmla="*/ 1734262 h 2414622"/>
              <a:gd name="connsiteX49" fmla="*/ 481406 w 2110888"/>
              <a:gd name="connsiteY49" fmla="*/ 1722431 h 2414622"/>
              <a:gd name="connsiteX50" fmla="*/ 483270 w 2110888"/>
              <a:gd name="connsiteY50" fmla="*/ 1669861 h 2414622"/>
              <a:gd name="connsiteX51" fmla="*/ 450296 w 2110888"/>
              <a:gd name="connsiteY51" fmla="*/ 1625347 h 2414622"/>
              <a:gd name="connsiteX52" fmla="*/ 409573 w 2110888"/>
              <a:gd name="connsiteY52" fmla="*/ 1605966 h 2414622"/>
              <a:gd name="connsiteX53" fmla="*/ 404119 w 2110888"/>
              <a:gd name="connsiteY53" fmla="*/ 1592153 h 2414622"/>
              <a:gd name="connsiteX54" fmla="*/ 275035 w 2110888"/>
              <a:gd name="connsiteY54" fmla="*/ 1545155 h 2414622"/>
              <a:gd name="connsiteX55" fmla="*/ 210492 w 2110888"/>
              <a:gd name="connsiteY55" fmla="*/ 1435492 h 2414622"/>
              <a:gd name="connsiteX56" fmla="*/ 201271 w 2110888"/>
              <a:gd name="connsiteY56" fmla="*/ 1310163 h 2414622"/>
              <a:gd name="connsiteX57" fmla="*/ 192051 w 2110888"/>
              <a:gd name="connsiteY57" fmla="*/ 1161336 h 2414622"/>
              <a:gd name="connsiteX58" fmla="*/ 109068 w 2110888"/>
              <a:gd name="connsiteY58" fmla="*/ 1036007 h 2414622"/>
              <a:gd name="connsiteX59" fmla="*/ 7645 w 2110888"/>
              <a:gd name="connsiteY59" fmla="*/ 754016 h 2414622"/>
              <a:gd name="connsiteX60" fmla="*/ 44526 w 2110888"/>
              <a:gd name="connsiteY60" fmla="*/ 440694 h 2414622"/>
              <a:gd name="connsiteX61" fmla="*/ 339576 w 2110888"/>
              <a:gd name="connsiteY61" fmla="*/ 135207 h 2414622"/>
              <a:gd name="connsiteX62" fmla="*/ 883575 w 2110888"/>
              <a:gd name="connsiteY62" fmla="*/ 2044 h 2414622"/>
              <a:gd name="connsiteX63" fmla="*/ 981280 w 2110888"/>
              <a:gd name="connsiteY63" fmla="*/ 1 h 2414622"/>
              <a:gd name="connsiteX64" fmla="*/ 1055445 w 2110888"/>
              <a:gd name="connsiteY64" fmla="*/ 460 h 2414622"/>
              <a:gd name="connsiteX65" fmla="*/ 1055445 w 2110888"/>
              <a:gd name="connsiteY65" fmla="*/ 459 h 24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10888" h="2414622">
                <a:moveTo>
                  <a:pt x="1129609" y="0"/>
                </a:moveTo>
                <a:cubicBezTo>
                  <a:pt x="1164860" y="208"/>
                  <a:pt x="1197732" y="901"/>
                  <a:pt x="1227314" y="2043"/>
                </a:cubicBezTo>
                <a:cubicBezTo>
                  <a:pt x="1463969" y="11182"/>
                  <a:pt x="1631471" y="62097"/>
                  <a:pt x="1771313" y="135206"/>
                </a:cubicBezTo>
                <a:cubicBezTo>
                  <a:pt x="1911155" y="208314"/>
                  <a:pt x="2011040" y="337559"/>
                  <a:pt x="2066363" y="440693"/>
                </a:cubicBezTo>
                <a:cubicBezTo>
                  <a:pt x="2121685" y="543829"/>
                  <a:pt x="2114001" y="654797"/>
                  <a:pt x="2103244" y="754015"/>
                </a:cubicBezTo>
                <a:cubicBezTo>
                  <a:pt x="2092487" y="853234"/>
                  <a:pt x="2032555" y="968120"/>
                  <a:pt x="2001821" y="1036006"/>
                </a:cubicBezTo>
                <a:cubicBezTo>
                  <a:pt x="1971087" y="1103892"/>
                  <a:pt x="1934204" y="1115642"/>
                  <a:pt x="1918838" y="1161335"/>
                </a:cubicBezTo>
                <a:cubicBezTo>
                  <a:pt x="1903471" y="1207027"/>
                  <a:pt x="1905006" y="1269692"/>
                  <a:pt x="1909618" y="1310162"/>
                </a:cubicBezTo>
                <a:cubicBezTo>
                  <a:pt x="1914228" y="1350632"/>
                  <a:pt x="1912691" y="1396326"/>
                  <a:pt x="1900397" y="1435491"/>
                </a:cubicBezTo>
                <a:cubicBezTo>
                  <a:pt x="1888103" y="1474657"/>
                  <a:pt x="1868126" y="1519043"/>
                  <a:pt x="1835854" y="1545154"/>
                </a:cubicBezTo>
                <a:cubicBezTo>
                  <a:pt x="1803584" y="1571264"/>
                  <a:pt x="1728285" y="1569959"/>
                  <a:pt x="1706771" y="1592152"/>
                </a:cubicBezTo>
                <a:lnTo>
                  <a:pt x="1701316" y="1605965"/>
                </a:lnTo>
                <a:lnTo>
                  <a:pt x="1660593" y="1625346"/>
                </a:lnTo>
                <a:cubicBezTo>
                  <a:pt x="1644594" y="1637672"/>
                  <a:pt x="1633136" y="1652641"/>
                  <a:pt x="1627619" y="1669860"/>
                </a:cubicBezTo>
                <a:cubicBezTo>
                  <a:pt x="1622101" y="1687078"/>
                  <a:pt x="1623047" y="1704915"/>
                  <a:pt x="1629483" y="1722430"/>
                </a:cubicBezTo>
                <a:lnTo>
                  <a:pt x="1637617" y="1734261"/>
                </a:lnTo>
                <a:lnTo>
                  <a:pt x="1637617" y="1764167"/>
                </a:lnTo>
                <a:lnTo>
                  <a:pt x="1633008" y="1772312"/>
                </a:lnTo>
                <a:cubicBezTo>
                  <a:pt x="1627630" y="1789937"/>
                  <a:pt x="1629550" y="1809519"/>
                  <a:pt x="1633008" y="1829591"/>
                </a:cubicBezTo>
                <a:lnTo>
                  <a:pt x="1637617" y="1859692"/>
                </a:lnTo>
                <a:lnTo>
                  <a:pt x="1637617" y="1889600"/>
                </a:lnTo>
                <a:lnTo>
                  <a:pt x="1637618" y="1889600"/>
                </a:lnTo>
                <a:lnTo>
                  <a:pt x="1637618" y="1859692"/>
                </a:lnTo>
                <a:lnTo>
                  <a:pt x="1642198" y="1889600"/>
                </a:lnTo>
                <a:lnTo>
                  <a:pt x="1642197" y="1889600"/>
                </a:lnTo>
                <a:lnTo>
                  <a:pt x="1642229" y="1889808"/>
                </a:lnTo>
                <a:cubicBezTo>
                  <a:pt x="1643765" y="1928972"/>
                  <a:pt x="1645302" y="1965526"/>
                  <a:pt x="1642229" y="2007303"/>
                </a:cubicBezTo>
                <a:cubicBezTo>
                  <a:pt x="1639155" y="2049079"/>
                  <a:pt x="1645302" y="2088244"/>
                  <a:pt x="1623788" y="2140465"/>
                </a:cubicBezTo>
                <a:cubicBezTo>
                  <a:pt x="1602274" y="2192685"/>
                  <a:pt x="1560782" y="2277543"/>
                  <a:pt x="1513144" y="2320626"/>
                </a:cubicBezTo>
                <a:cubicBezTo>
                  <a:pt x="1465505" y="2363707"/>
                  <a:pt x="1404037" y="2383289"/>
                  <a:pt x="1337958" y="2398956"/>
                </a:cubicBezTo>
                <a:cubicBezTo>
                  <a:pt x="1271879" y="2414622"/>
                  <a:pt x="1201190" y="2414622"/>
                  <a:pt x="1116670" y="2414621"/>
                </a:cubicBezTo>
                <a:lnTo>
                  <a:pt x="1055445" y="2414568"/>
                </a:lnTo>
                <a:lnTo>
                  <a:pt x="1055445" y="2414569"/>
                </a:lnTo>
                <a:lnTo>
                  <a:pt x="994219" y="2414622"/>
                </a:lnTo>
                <a:cubicBezTo>
                  <a:pt x="909699" y="2414623"/>
                  <a:pt x="839010" y="2414623"/>
                  <a:pt x="772931" y="2398957"/>
                </a:cubicBezTo>
                <a:cubicBezTo>
                  <a:pt x="706852" y="2383290"/>
                  <a:pt x="645385" y="2363708"/>
                  <a:pt x="597745" y="2320627"/>
                </a:cubicBezTo>
                <a:cubicBezTo>
                  <a:pt x="550107" y="2277544"/>
                  <a:pt x="508615" y="2192686"/>
                  <a:pt x="487101" y="2140467"/>
                </a:cubicBezTo>
                <a:cubicBezTo>
                  <a:pt x="465587" y="2088245"/>
                  <a:pt x="471734" y="2049080"/>
                  <a:pt x="468661" y="2007304"/>
                </a:cubicBezTo>
                <a:cubicBezTo>
                  <a:pt x="465587" y="1965528"/>
                  <a:pt x="467124" y="1928973"/>
                  <a:pt x="468661" y="1889809"/>
                </a:cubicBezTo>
                <a:lnTo>
                  <a:pt x="468692" y="1889601"/>
                </a:lnTo>
                <a:lnTo>
                  <a:pt x="468691" y="1889601"/>
                </a:lnTo>
                <a:lnTo>
                  <a:pt x="473271" y="1859693"/>
                </a:lnTo>
                <a:lnTo>
                  <a:pt x="473271" y="1889601"/>
                </a:lnTo>
                <a:lnTo>
                  <a:pt x="473272" y="1889601"/>
                </a:lnTo>
                <a:lnTo>
                  <a:pt x="473272" y="1859693"/>
                </a:lnTo>
                <a:lnTo>
                  <a:pt x="477881" y="1829592"/>
                </a:lnTo>
                <a:cubicBezTo>
                  <a:pt x="481339" y="1809520"/>
                  <a:pt x="483260" y="1789938"/>
                  <a:pt x="477881" y="1772313"/>
                </a:cubicBezTo>
                <a:lnTo>
                  <a:pt x="473272" y="1764168"/>
                </a:lnTo>
                <a:lnTo>
                  <a:pt x="473272" y="1734262"/>
                </a:lnTo>
                <a:lnTo>
                  <a:pt x="481406" y="1722431"/>
                </a:lnTo>
                <a:cubicBezTo>
                  <a:pt x="487842" y="1704916"/>
                  <a:pt x="488788" y="1687079"/>
                  <a:pt x="483270" y="1669861"/>
                </a:cubicBezTo>
                <a:cubicBezTo>
                  <a:pt x="477753" y="1652643"/>
                  <a:pt x="466295" y="1637673"/>
                  <a:pt x="450296" y="1625347"/>
                </a:cubicBezTo>
                <a:lnTo>
                  <a:pt x="409573" y="1605966"/>
                </a:lnTo>
                <a:lnTo>
                  <a:pt x="404119" y="1592153"/>
                </a:lnTo>
                <a:cubicBezTo>
                  <a:pt x="382604" y="1569960"/>
                  <a:pt x="307305" y="1571265"/>
                  <a:pt x="275035" y="1545155"/>
                </a:cubicBezTo>
                <a:cubicBezTo>
                  <a:pt x="242763" y="1519044"/>
                  <a:pt x="222787" y="1474658"/>
                  <a:pt x="210492" y="1435492"/>
                </a:cubicBezTo>
                <a:cubicBezTo>
                  <a:pt x="198198" y="1396327"/>
                  <a:pt x="196661" y="1350633"/>
                  <a:pt x="201271" y="1310163"/>
                </a:cubicBezTo>
                <a:cubicBezTo>
                  <a:pt x="205883" y="1269693"/>
                  <a:pt x="207418" y="1207028"/>
                  <a:pt x="192051" y="1161336"/>
                </a:cubicBezTo>
                <a:cubicBezTo>
                  <a:pt x="176685" y="1115643"/>
                  <a:pt x="139803" y="1103893"/>
                  <a:pt x="109068" y="1036007"/>
                </a:cubicBezTo>
                <a:cubicBezTo>
                  <a:pt x="78334" y="968121"/>
                  <a:pt x="18402" y="853235"/>
                  <a:pt x="7645" y="754016"/>
                </a:cubicBezTo>
                <a:cubicBezTo>
                  <a:pt x="-3112" y="654798"/>
                  <a:pt x="-10796" y="543831"/>
                  <a:pt x="44526" y="440694"/>
                </a:cubicBezTo>
                <a:cubicBezTo>
                  <a:pt x="99849" y="337560"/>
                  <a:pt x="199735" y="208315"/>
                  <a:pt x="339576" y="135207"/>
                </a:cubicBezTo>
                <a:cubicBezTo>
                  <a:pt x="479418" y="62098"/>
                  <a:pt x="646920" y="11183"/>
                  <a:pt x="883575" y="2044"/>
                </a:cubicBezTo>
                <a:cubicBezTo>
                  <a:pt x="913158" y="902"/>
                  <a:pt x="946029" y="209"/>
                  <a:pt x="981280" y="1"/>
                </a:cubicBezTo>
                <a:lnTo>
                  <a:pt x="1055445" y="460"/>
                </a:lnTo>
                <a:lnTo>
                  <a:pt x="1055445" y="4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12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7" grpId="0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AAD2B-800F-489C-A052-44E1BAFB8896}"/>
              </a:ext>
            </a:extLst>
          </p:cNvPr>
          <p:cNvSpPr/>
          <p:nvPr/>
        </p:nvSpPr>
        <p:spPr>
          <a:xfrm>
            <a:off x="1351461" y="380691"/>
            <a:ext cx="9762259" cy="5513964"/>
          </a:xfrm>
          <a:custGeom>
            <a:avLst/>
            <a:gdLst>
              <a:gd name="connsiteX0" fmla="*/ 878026 w 8949233"/>
              <a:gd name="connsiteY0" fmla="*/ 1484095 h 5460913"/>
              <a:gd name="connsiteX1" fmla="*/ 1030426 w 8949233"/>
              <a:gd name="connsiteY1" fmla="*/ 1110022 h 5460913"/>
              <a:gd name="connsiteX2" fmla="*/ 767189 w 8949233"/>
              <a:gd name="connsiteY2" fmla="*/ 541986 h 5460913"/>
              <a:gd name="connsiteX3" fmla="*/ 1321371 w 8949233"/>
              <a:gd name="connsiteY3" fmla="*/ 167913 h 5460913"/>
              <a:gd name="connsiteX4" fmla="*/ 2346608 w 8949233"/>
              <a:gd name="connsiteY4" fmla="*/ 375731 h 5460913"/>
              <a:gd name="connsiteX5" fmla="*/ 3454971 w 8949233"/>
              <a:gd name="connsiteY5" fmla="*/ 181768 h 5460913"/>
              <a:gd name="connsiteX6" fmla="*/ 4313953 w 8949233"/>
              <a:gd name="connsiteY6" fmla="*/ 1658 h 5460913"/>
              <a:gd name="connsiteX7" fmla="*/ 5006680 w 8949233"/>
              <a:gd name="connsiteY7" fmla="*/ 126349 h 5460913"/>
              <a:gd name="connsiteX8" fmla="*/ 6309008 w 8949233"/>
              <a:gd name="connsiteY8" fmla="*/ 638968 h 5460913"/>
              <a:gd name="connsiteX9" fmla="*/ 7874571 w 8949233"/>
              <a:gd name="connsiteY9" fmla="*/ 361877 h 5460913"/>
              <a:gd name="connsiteX10" fmla="*/ 8885953 w 8949233"/>
              <a:gd name="connsiteY10" fmla="*/ 375731 h 5460913"/>
              <a:gd name="connsiteX11" fmla="*/ 8788971 w 8949233"/>
              <a:gd name="connsiteY11" fmla="*/ 1276277 h 5460913"/>
              <a:gd name="connsiteX12" fmla="*/ 8345626 w 8949233"/>
              <a:gd name="connsiteY12" fmla="*/ 2121404 h 5460913"/>
              <a:gd name="connsiteX13" fmla="*/ 8844389 w 8949233"/>
              <a:gd name="connsiteY13" fmla="*/ 2883404 h 5460913"/>
              <a:gd name="connsiteX14" fmla="*/ 8567298 w 8949233"/>
              <a:gd name="connsiteY14" fmla="*/ 3603840 h 5460913"/>
              <a:gd name="connsiteX15" fmla="*/ 8013117 w 8949233"/>
              <a:gd name="connsiteY15" fmla="*/ 3853222 h 5460913"/>
              <a:gd name="connsiteX16" fmla="*/ 7833008 w 8949233"/>
              <a:gd name="connsiteY16" fmla="*/ 4462822 h 5460913"/>
              <a:gd name="connsiteX17" fmla="*/ 7902280 w 8949233"/>
              <a:gd name="connsiteY17" fmla="*/ 4975440 h 5460913"/>
              <a:gd name="connsiteX18" fmla="*/ 8026971 w 8949233"/>
              <a:gd name="connsiteY18" fmla="*/ 5460349 h 5460913"/>
              <a:gd name="connsiteX19" fmla="*/ 7749880 w 8949233"/>
              <a:gd name="connsiteY19" fmla="*/ 4878458 h 5460913"/>
              <a:gd name="connsiteX20" fmla="*/ 7736026 w 8949233"/>
              <a:gd name="connsiteY20" fmla="*/ 4407404 h 5460913"/>
              <a:gd name="connsiteX21" fmla="*/ 7611335 w 8949233"/>
              <a:gd name="connsiteY21" fmla="*/ 4088749 h 5460913"/>
              <a:gd name="connsiteX22" fmla="*/ 6918608 w 8949233"/>
              <a:gd name="connsiteY22" fmla="*/ 4587513 h 5460913"/>
              <a:gd name="connsiteX23" fmla="*/ 6142753 w 8949233"/>
              <a:gd name="connsiteY23" fmla="*/ 4892313 h 5460913"/>
              <a:gd name="connsiteX24" fmla="*/ 5408462 w 8949233"/>
              <a:gd name="connsiteY24" fmla="*/ 5044713 h 5460913"/>
              <a:gd name="connsiteX25" fmla="*/ 4286244 w 8949233"/>
              <a:gd name="connsiteY25" fmla="*/ 5335658 h 5460913"/>
              <a:gd name="connsiteX26" fmla="*/ 2845371 w 8949233"/>
              <a:gd name="connsiteY26" fmla="*/ 5100131 h 5460913"/>
              <a:gd name="connsiteX27" fmla="*/ 2706826 w 8949233"/>
              <a:gd name="connsiteY27" fmla="*/ 4823040 h 5460913"/>
              <a:gd name="connsiteX28" fmla="*/ 2457444 w 8949233"/>
              <a:gd name="connsiteY28" fmla="*/ 4296568 h 5460913"/>
              <a:gd name="connsiteX29" fmla="*/ 2069517 w 8949233"/>
              <a:gd name="connsiteY29" fmla="*/ 4892313 h 5460913"/>
              <a:gd name="connsiteX30" fmla="*/ 975008 w 8949233"/>
              <a:gd name="connsiteY30" fmla="*/ 4642931 h 5460913"/>
              <a:gd name="connsiteX31" fmla="*/ 5189 w 8949233"/>
              <a:gd name="connsiteY31" fmla="*/ 3756240 h 5460913"/>
              <a:gd name="connsiteX32" fmla="*/ 573226 w 8949233"/>
              <a:gd name="connsiteY32" fmla="*/ 3008095 h 5460913"/>
              <a:gd name="connsiteX33" fmla="*/ 199153 w 8949233"/>
              <a:gd name="connsiteY33" fmla="*/ 2301513 h 5460913"/>
              <a:gd name="connsiteX34" fmla="*/ 531662 w 8949233"/>
              <a:gd name="connsiteY34" fmla="*/ 1802749 h 5460913"/>
              <a:gd name="connsiteX35" fmla="*/ 878026 w 8949233"/>
              <a:gd name="connsiteY35" fmla="*/ 1484095 h 5460913"/>
              <a:gd name="connsiteX0" fmla="*/ 878026 w 8949233"/>
              <a:gd name="connsiteY0" fmla="*/ 1484095 h 5460913"/>
              <a:gd name="connsiteX1" fmla="*/ 1030426 w 8949233"/>
              <a:gd name="connsiteY1" fmla="*/ 1110022 h 5460913"/>
              <a:gd name="connsiteX2" fmla="*/ 767189 w 8949233"/>
              <a:gd name="connsiteY2" fmla="*/ 541986 h 5460913"/>
              <a:gd name="connsiteX3" fmla="*/ 1321371 w 8949233"/>
              <a:gd name="connsiteY3" fmla="*/ 167913 h 5460913"/>
              <a:gd name="connsiteX4" fmla="*/ 2346608 w 8949233"/>
              <a:gd name="connsiteY4" fmla="*/ 375731 h 5460913"/>
              <a:gd name="connsiteX5" fmla="*/ 3454971 w 8949233"/>
              <a:gd name="connsiteY5" fmla="*/ 181768 h 5460913"/>
              <a:gd name="connsiteX6" fmla="*/ 4313953 w 8949233"/>
              <a:gd name="connsiteY6" fmla="*/ 1658 h 5460913"/>
              <a:gd name="connsiteX7" fmla="*/ 5006680 w 8949233"/>
              <a:gd name="connsiteY7" fmla="*/ 126349 h 5460913"/>
              <a:gd name="connsiteX8" fmla="*/ 6309008 w 8949233"/>
              <a:gd name="connsiteY8" fmla="*/ 638968 h 5460913"/>
              <a:gd name="connsiteX9" fmla="*/ 7874571 w 8949233"/>
              <a:gd name="connsiteY9" fmla="*/ 361877 h 5460913"/>
              <a:gd name="connsiteX10" fmla="*/ 8885953 w 8949233"/>
              <a:gd name="connsiteY10" fmla="*/ 375731 h 5460913"/>
              <a:gd name="connsiteX11" fmla="*/ 8788971 w 8949233"/>
              <a:gd name="connsiteY11" fmla="*/ 1276277 h 5460913"/>
              <a:gd name="connsiteX12" fmla="*/ 8345626 w 8949233"/>
              <a:gd name="connsiteY12" fmla="*/ 2121404 h 5460913"/>
              <a:gd name="connsiteX13" fmla="*/ 8844389 w 8949233"/>
              <a:gd name="connsiteY13" fmla="*/ 2883404 h 5460913"/>
              <a:gd name="connsiteX14" fmla="*/ 8567298 w 8949233"/>
              <a:gd name="connsiteY14" fmla="*/ 3603840 h 5460913"/>
              <a:gd name="connsiteX15" fmla="*/ 8013117 w 8949233"/>
              <a:gd name="connsiteY15" fmla="*/ 3853222 h 5460913"/>
              <a:gd name="connsiteX16" fmla="*/ 7902281 w 8949233"/>
              <a:gd name="connsiteY16" fmla="*/ 4462822 h 5460913"/>
              <a:gd name="connsiteX17" fmla="*/ 7902280 w 8949233"/>
              <a:gd name="connsiteY17" fmla="*/ 4975440 h 5460913"/>
              <a:gd name="connsiteX18" fmla="*/ 8026971 w 8949233"/>
              <a:gd name="connsiteY18" fmla="*/ 5460349 h 5460913"/>
              <a:gd name="connsiteX19" fmla="*/ 7749880 w 8949233"/>
              <a:gd name="connsiteY19" fmla="*/ 4878458 h 5460913"/>
              <a:gd name="connsiteX20" fmla="*/ 7736026 w 8949233"/>
              <a:gd name="connsiteY20" fmla="*/ 4407404 h 5460913"/>
              <a:gd name="connsiteX21" fmla="*/ 7611335 w 8949233"/>
              <a:gd name="connsiteY21" fmla="*/ 4088749 h 5460913"/>
              <a:gd name="connsiteX22" fmla="*/ 6918608 w 8949233"/>
              <a:gd name="connsiteY22" fmla="*/ 4587513 h 5460913"/>
              <a:gd name="connsiteX23" fmla="*/ 6142753 w 8949233"/>
              <a:gd name="connsiteY23" fmla="*/ 4892313 h 5460913"/>
              <a:gd name="connsiteX24" fmla="*/ 5408462 w 8949233"/>
              <a:gd name="connsiteY24" fmla="*/ 5044713 h 5460913"/>
              <a:gd name="connsiteX25" fmla="*/ 4286244 w 8949233"/>
              <a:gd name="connsiteY25" fmla="*/ 5335658 h 5460913"/>
              <a:gd name="connsiteX26" fmla="*/ 2845371 w 8949233"/>
              <a:gd name="connsiteY26" fmla="*/ 5100131 h 5460913"/>
              <a:gd name="connsiteX27" fmla="*/ 2706826 w 8949233"/>
              <a:gd name="connsiteY27" fmla="*/ 4823040 h 5460913"/>
              <a:gd name="connsiteX28" fmla="*/ 2457444 w 8949233"/>
              <a:gd name="connsiteY28" fmla="*/ 4296568 h 5460913"/>
              <a:gd name="connsiteX29" fmla="*/ 2069517 w 8949233"/>
              <a:gd name="connsiteY29" fmla="*/ 4892313 h 5460913"/>
              <a:gd name="connsiteX30" fmla="*/ 975008 w 8949233"/>
              <a:gd name="connsiteY30" fmla="*/ 4642931 h 5460913"/>
              <a:gd name="connsiteX31" fmla="*/ 5189 w 8949233"/>
              <a:gd name="connsiteY31" fmla="*/ 3756240 h 5460913"/>
              <a:gd name="connsiteX32" fmla="*/ 573226 w 8949233"/>
              <a:gd name="connsiteY32" fmla="*/ 3008095 h 5460913"/>
              <a:gd name="connsiteX33" fmla="*/ 199153 w 8949233"/>
              <a:gd name="connsiteY33" fmla="*/ 2301513 h 5460913"/>
              <a:gd name="connsiteX34" fmla="*/ 531662 w 8949233"/>
              <a:gd name="connsiteY34" fmla="*/ 1802749 h 5460913"/>
              <a:gd name="connsiteX35" fmla="*/ 878026 w 8949233"/>
              <a:gd name="connsiteY35" fmla="*/ 1484095 h 5460913"/>
              <a:gd name="connsiteX0" fmla="*/ 878026 w 8949233"/>
              <a:gd name="connsiteY0" fmla="*/ 1484095 h 5461607"/>
              <a:gd name="connsiteX1" fmla="*/ 1030426 w 8949233"/>
              <a:gd name="connsiteY1" fmla="*/ 1110022 h 5461607"/>
              <a:gd name="connsiteX2" fmla="*/ 767189 w 8949233"/>
              <a:gd name="connsiteY2" fmla="*/ 541986 h 5461607"/>
              <a:gd name="connsiteX3" fmla="*/ 1321371 w 8949233"/>
              <a:gd name="connsiteY3" fmla="*/ 167913 h 5461607"/>
              <a:gd name="connsiteX4" fmla="*/ 2346608 w 8949233"/>
              <a:gd name="connsiteY4" fmla="*/ 375731 h 5461607"/>
              <a:gd name="connsiteX5" fmla="*/ 3454971 w 8949233"/>
              <a:gd name="connsiteY5" fmla="*/ 181768 h 5461607"/>
              <a:gd name="connsiteX6" fmla="*/ 4313953 w 8949233"/>
              <a:gd name="connsiteY6" fmla="*/ 1658 h 5461607"/>
              <a:gd name="connsiteX7" fmla="*/ 5006680 w 8949233"/>
              <a:gd name="connsiteY7" fmla="*/ 126349 h 5461607"/>
              <a:gd name="connsiteX8" fmla="*/ 6309008 w 8949233"/>
              <a:gd name="connsiteY8" fmla="*/ 638968 h 5461607"/>
              <a:gd name="connsiteX9" fmla="*/ 7874571 w 8949233"/>
              <a:gd name="connsiteY9" fmla="*/ 361877 h 5461607"/>
              <a:gd name="connsiteX10" fmla="*/ 8885953 w 8949233"/>
              <a:gd name="connsiteY10" fmla="*/ 375731 h 5461607"/>
              <a:gd name="connsiteX11" fmla="*/ 8788971 w 8949233"/>
              <a:gd name="connsiteY11" fmla="*/ 1276277 h 5461607"/>
              <a:gd name="connsiteX12" fmla="*/ 8345626 w 8949233"/>
              <a:gd name="connsiteY12" fmla="*/ 2121404 h 5461607"/>
              <a:gd name="connsiteX13" fmla="*/ 8844389 w 8949233"/>
              <a:gd name="connsiteY13" fmla="*/ 2883404 h 5461607"/>
              <a:gd name="connsiteX14" fmla="*/ 8567298 w 8949233"/>
              <a:gd name="connsiteY14" fmla="*/ 3603840 h 5461607"/>
              <a:gd name="connsiteX15" fmla="*/ 8013117 w 8949233"/>
              <a:gd name="connsiteY15" fmla="*/ 3853222 h 5461607"/>
              <a:gd name="connsiteX16" fmla="*/ 7902281 w 8949233"/>
              <a:gd name="connsiteY16" fmla="*/ 4462822 h 5461607"/>
              <a:gd name="connsiteX17" fmla="*/ 7916135 w 8949233"/>
              <a:gd name="connsiteY17" fmla="*/ 5017004 h 5461607"/>
              <a:gd name="connsiteX18" fmla="*/ 8026971 w 8949233"/>
              <a:gd name="connsiteY18" fmla="*/ 5460349 h 5461607"/>
              <a:gd name="connsiteX19" fmla="*/ 7749880 w 8949233"/>
              <a:gd name="connsiteY19" fmla="*/ 4878458 h 5461607"/>
              <a:gd name="connsiteX20" fmla="*/ 7736026 w 8949233"/>
              <a:gd name="connsiteY20" fmla="*/ 4407404 h 5461607"/>
              <a:gd name="connsiteX21" fmla="*/ 7611335 w 8949233"/>
              <a:gd name="connsiteY21" fmla="*/ 4088749 h 5461607"/>
              <a:gd name="connsiteX22" fmla="*/ 6918608 w 8949233"/>
              <a:gd name="connsiteY22" fmla="*/ 4587513 h 5461607"/>
              <a:gd name="connsiteX23" fmla="*/ 6142753 w 8949233"/>
              <a:gd name="connsiteY23" fmla="*/ 4892313 h 5461607"/>
              <a:gd name="connsiteX24" fmla="*/ 5408462 w 8949233"/>
              <a:gd name="connsiteY24" fmla="*/ 5044713 h 5461607"/>
              <a:gd name="connsiteX25" fmla="*/ 4286244 w 8949233"/>
              <a:gd name="connsiteY25" fmla="*/ 5335658 h 5461607"/>
              <a:gd name="connsiteX26" fmla="*/ 2845371 w 8949233"/>
              <a:gd name="connsiteY26" fmla="*/ 5100131 h 5461607"/>
              <a:gd name="connsiteX27" fmla="*/ 2706826 w 8949233"/>
              <a:gd name="connsiteY27" fmla="*/ 4823040 h 5461607"/>
              <a:gd name="connsiteX28" fmla="*/ 2457444 w 8949233"/>
              <a:gd name="connsiteY28" fmla="*/ 4296568 h 5461607"/>
              <a:gd name="connsiteX29" fmla="*/ 2069517 w 8949233"/>
              <a:gd name="connsiteY29" fmla="*/ 4892313 h 5461607"/>
              <a:gd name="connsiteX30" fmla="*/ 975008 w 8949233"/>
              <a:gd name="connsiteY30" fmla="*/ 4642931 h 5461607"/>
              <a:gd name="connsiteX31" fmla="*/ 5189 w 8949233"/>
              <a:gd name="connsiteY31" fmla="*/ 3756240 h 5461607"/>
              <a:gd name="connsiteX32" fmla="*/ 573226 w 8949233"/>
              <a:gd name="connsiteY32" fmla="*/ 3008095 h 5461607"/>
              <a:gd name="connsiteX33" fmla="*/ 199153 w 8949233"/>
              <a:gd name="connsiteY33" fmla="*/ 2301513 h 5461607"/>
              <a:gd name="connsiteX34" fmla="*/ 531662 w 8949233"/>
              <a:gd name="connsiteY34" fmla="*/ 1802749 h 5461607"/>
              <a:gd name="connsiteX35" fmla="*/ 878026 w 8949233"/>
              <a:gd name="connsiteY35" fmla="*/ 1484095 h 5461607"/>
              <a:gd name="connsiteX0" fmla="*/ 878026 w 8949233"/>
              <a:gd name="connsiteY0" fmla="*/ 1484095 h 5461175"/>
              <a:gd name="connsiteX1" fmla="*/ 1030426 w 8949233"/>
              <a:gd name="connsiteY1" fmla="*/ 1110022 h 5461175"/>
              <a:gd name="connsiteX2" fmla="*/ 767189 w 8949233"/>
              <a:gd name="connsiteY2" fmla="*/ 541986 h 5461175"/>
              <a:gd name="connsiteX3" fmla="*/ 1321371 w 8949233"/>
              <a:gd name="connsiteY3" fmla="*/ 167913 h 5461175"/>
              <a:gd name="connsiteX4" fmla="*/ 2346608 w 8949233"/>
              <a:gd name="connsiteY4" fmla="*/ 375731 h 5461175"/>
              <a:gd name="connsiteX5" fmla="*/ 3454971 w 8949233"/>
              <a:gd name="connsiteY5" fmla="*/ 181768 h 5461175"/>
              <a:gd name="connsiteX6" fmla="*/ 4313953 w 8949233"/>
              <a:gd name="connsiteY6" fmla="*/ 1658 h 5461175"/>
              <a:gd name="connsiteX7" fmla="*/ 5006680 w 8949233"/>
              <a:gd name="connsiteY7" fmla="*/ 126349 h 5461175"/>
              <a:gd name="connsiteX8" fmla="*/ 6309008 w 8949233"/>
              <a:gd name="connsiteY8" fmla="*/ 638968 h 5461175"/>
              <a:gd name="connsiteX9" fmla="*/ 7874571 w 8949233"/>
              <a:gd name="connsiteY9" fmla="*/ 361877 h 5461175"/>
              <a:gd name="connsiteX10" fmla="*/ 8885953 w 8949233"/>
              <a:gd name="connsiteY10" fmla="*/ 375731 h 5461175"/>
              <a:gd name="connsiteX11" fmla="*/ 8788971 w 8949233"/>
              <a:gd name="connsiteY11" fmla="*/ 1276277 h 5461175"/>
              <a:gd name="connsiteX12" fmla="*/ 8345626 w 8949233"/>
              <a:gd name="connsiteY12" fmla="*/ 2121404 h 5461175"/>
              <a:gd name="connsiteX13" fmla="*/ 8844389 w 8949233"/>
              <a:gd name="connsiteY13" fmla="*/ 2883404 h 5461175"/>
              <a:gd name="connsiteX14" fmla="*/ 8567298 w 8949233"/>
              <a:gd name="connsiteY14" fmla="*/ 3603840 h 5461175"/>
              <a:gd name="connsiteX15" fmla="*/ 8013117 w 8949233"/>
              <a:gd name="connsiteY15" fmla="*/ 3853222 h 5461175"/>
              <a:gd name="connsiteX16" fmla="*/ 7902281 w 8949233"/>
              <a:gd name="connsiteY16" fmla="*/ 4462822 h 5461175"/>
              <a:gd name="connsiteX17" fmla="*/ 7916135 w 8949233"/>
              <a:gd name="connsiteY17" fmla="*/ 5017004 h 5461175"/>
              <a:gd name="connsiteX18" fmla="*/ 8026971 w 8949233"/>
              <a:gd name="connsiteY18" fmla="*/ 5460349 h 5461175"/>
              <a:gd name="connsiteX19" fmla="*/ 7791444 w 8949233"/>
              <a:gd name="connsiteY19" fmla="*/ 4906167 h 5461175"/>
              <a:gd name="connsiteX20" fmla="*/ 7736026 w 8949233"/>
              <a:gd name="connsiteY20" fmla="*/ 4407404 h 5461175"/>
              <a:gd name="connsiteX21" fmla="*/ 7611335 w 8949233"/>
              <a:gd name="connsiteY21" fmla="*/ 4088749 h 5461175"/>
              <a:gd name="connsiteX22" fmla="*/ 6918608 w 8949233"/>
              <a:gd name="connsiteY22" fmla="*/ 4587513 h 5461175"/>
              <a:gd name="connsiteX23" fmla="*/ 6142753 w 8949233"/>
              <a:gd name="connsiteY23" fmla="*/ 4892313 h 5461175"/>
              <a:gd name="connsiteX24" fmla="*/ 5408462 w 8949233"/>
              <a:gd name="connsiteY24" fmla="*/ 5044713 h 5461175"/>
              <a:gd name="connsiteX25" fmla="*/ 4286244 w 8949233"/>
              <a:gd name="connsiteY25" fmla="*/ 5335658 h 5461175"/>
              <a:gd name="connsiteX26" fmla="*/ 2845371 w 8949233"/>
              <a:gd name="connsiteY26" fmla="*/ 5100131 h 5461175"/>
              <a:gd name="connsiteX27" fmla="*/ 2706826 w 8949233"/>
              <a:gd name="connsiteY27" fmla="*/ 4823040 h 5461175"/>
              <a:gd name="connsiteX28" fmla="*/ 2457444 w 8949233"/>
              <a:gd name="connsiteY28" fmla="*/ 4296568 h 5461175"/>
              <a:gd name="connsiteX29" fmla="*/ 2069517 w 8949233"/>
              <a:gd name="connsiteY29" fmla="*/ 4892313 h 5461175"/>
              <a:gd name="connsiteX30" fmla="*/ 975008 w 8949233"/>
              <a:gd name="connsiteY30" fmla="*/ 4642931 h 5461175"/>
              <a:gd name="connsiteX31" fmla="*/ 5189 w 8949233"/>
              <a:gd name="connsiteY31" fmla="*/ 3756240 h 5461175"/>
              <a:gd name="connsiteX32" fmla="*/ 573226 w 8949233"/>
              <a:gd name="connsiteY32" fmla="*/ 3008095 h 5461175"/>
              <a:gd name="connsiteX33" fmla="*/ 199153 w 8949233"/>
              <a:gd name="connsiteY33" fmla="*/ 2301513 h 5461175"/>
              <a:gd name="connsiteX34" fmla="*/ 531662 w 8949233"/>
              <a:gd name="connsiteY34" fmla="*/ 1802749 h 5461175"/>
              <a:gd name="connsiteX35" fmla="*/ 878026 w 8949233"/>
              <a:gd name="connsiteY35" fmla="*/ 1484095 h 5461175"/>
              <a:gd name="connsiteX0" fmla="*/ 878026 w 8949233"/>
              <a:gd name="connsiteY0" fmla="*/ 1484095 h 5336042"/>
              <a:gd name="connsiteX1" fmla="*/ 1030426 w 8949233"/>
              <a:gd name="connsiteY1" fmla="*/ 1110022 h 5336042"/>
              <a:gd name="connsiteX2" fmla="*/ 767189 w 8949233"/>
              <a:gd name="connsiteY2" fmla="*/ 541986 h 5336042"/>
              <a:gd name="connsiteX3" fmla="*/ 1321371 w 8949233"/>
              <a:gd name="connsiteY3" fmla="*/ 167913 h 5336042"/>
              <a:gd name="connsiteX4" fmla="*/ 2346608 w 8949233"/>
              <a:gd name="connsiteY4" fmla="*/ 375731 h 5336042"/>
              <a:gd name="connsiteX5" fmla="*/ 3454971 w 8949233"/>
              <a:gd name="connsiteY5" fmla="*/ 181768 h 5336042"/>
              <a:gd name="connsiteX6" fmla="*/ 4313953 w 8949233"/>
              <a:gd name="connsiteY6" fmla="*/ 1658 h 5336042"/>
              <a:gd name="connsiteX7" fmla="*/ 5006680 w 8949233"/>
              <a:gd name="connsiteY7" fmla="*/ 126349 h 5336042"/>
              <a:gd name="connsiteX8" fmla="*/ 6309008 w 8949233"/>
              <a:gd name="connsiteY8" fmla="*/ 638968 h 5336042"/>
              <a:gd name="connsiteX9" fmla="*/ 7874571 w 8949233"/>
              <a:gd name="connsiteY9" fmla="*/ 361877 h 5336042"/>
              <a:gd name="connsiteX10" fmla="*/ 8885953 w 8949233"/>
              <a:gd name="connsiteY10" fmla="*/ 375731 h 5336042"/>
              <a:gd name="connsiteX11" fmla="*/ 8788971 w 8949233"/>
              <a:gd name="connsiteY11" fmla="*/ 1276277 h 5336042"/>
              <a:gd name="connsiteX12" fmla="*/ 8345626 w 8949233"/>
              <a:gd name="connsiteY12" fmla="*/ 2121404 h 5336042"/>
              <a:gd name="connsiteX13" fmla="*/ 8844389 w 8949233"/>
              <a:gd name="connsiteY13" fmla="*/ 2883404 h 5336042"/>
              <a:gd name="connsiteX14" fmla="*/ 8567298 w 8949233"/>
              <a:gd name="connsiteY14" fmla="*/ 3603840 h 5336042"/>
              <a:gd name="connsiteX15" fmla="*/ 8013117 w 8949233"/>
              <a:gd name="connsiteY15" fmla="*/ 3853222 h 5336042"/>
              <a:gd name="connsiteX16" fmla="*/ 7902281 w 8949233"/>
              <a:gd name="connsiteY16" fmla="*/ 4462822 h 5336042"/>
              <a:gd name="connsiteX17" fmla="*/ 7916135 w 8949233"/>
              <a:gd name="connsiteY17" fmla="*/ 5017004 h 5336042"/>
              <a:gd name="connsiteX18" fmla="*/ 8063455 w 8949233"/>
              <a:gd name="connsiteY18" fmla="*/ 5128514 h 5336042"/>
              <a:gd name="connsiteX19" fmla="*/ 7791444 w 8949233"/>
              <a:gd name="connsiteY19" fmla="*/ 4906167 h 5336042"/>
              <a:gd name="connsiteX20" fmla="*/ 7736026 w 8949233"/>
              <a:gd name="connsiteY20" fmla="*/ 4407404 h 5336042"/>
              <a:gd name="connsiteX21" fmla="*/ 7611335 w 8949233"/>
              <a:gd name="connsiteY21" fmla="*/ 4088749 h 5336042"/>
              <a:gd name="connsiteX22" fmla="*/ 6918608 w 8949233"/>
              <a:gd name="connsiteY22" fmla="*/ 4587513 h 5336042"/>
              <a:gd name="connsiteX23" fmla="*/ 6142753 w 8949233"/>
              <a:gd name="connsiteY23" fmla="*/ 4892313 h 5336042"/>
              <a:gd name="connsiteX24" fmla="*/ 5408462 w 8949233"/>
              <a:gd name="connsiteY24" fmla="*/ 5044713 h 5336042"/>
              <a:gd name="connsiteX25" fmla="*/ 4286244 w 8949233"/>
              <a:gd name="connsiteY25" fmla="*/ 5335658 h 5336042"/>
              <a:gd name="connsiteX26" fmla="*/ 2845371 w 8949233"/>
              <a:gd name="connsiteY26" fmla="*/ 5100131 h 5336042"/>
              <a:gd name="connsiteX27" fmla="*/ 2706826 w 8949233"/>
              <a:gd name="connsiteY27" fmla="*/ 4823040 h 5336042"/>
              <a:gd name="connsiteX28" fmla="*/ 2457444 w 8949233"/>
              <a:gd name="connsiteY28" fmla="*/ 4296568 h 5336042"/>
              <a:gd name="connsiteX29" fmla="*/ 2069517 w 8949233"/>
              <a:gd name="connsiteY29" fmla="*/ 4892313 h 5336042"/>
              <a:gd name="connsiteX30" fmla="*/ 975008 w 8949233"/>
              <a:gd name="connsiteY30" fmla="*/ 4642931 h 5336042"/>
              <a:gd name="connsiteX31" fmla="*/ 5189 w 8949233"/>
              <a:gd name="connsiteY31" fmla="*/ 3756240 h 5336042"/>
              <a:gd name="connsiteX32" fmla="*/ 573226 w 8949233"/>
              <a:gd name="connsiteY32" fmla="*/ 3008095 h 5336042"/>
              <a:gd name="connsiteX33" fmla="*/ 199153 w 8949233"/>
              <a:gd name="connsiteY33" fmla="*/ 2301513 h 5336042"/>
              <a:gd name="connsiteX34" fmla="*/ 531662 w 8949233"/>
              <a:gd name="connsiteY34" fmla="*/ 1802749 h 5336042"/>
              <a:gd name="connsiteX35" fmla="*/ 878026 w 8949233"/>
              <a:gd name="connsiteY35" fmla="*/ 1484095 h 5336042"/>
              <a:gd name="connsiteX0" fmla="*/ 878026 w 8949233"/>
              <a:gd name="connsiteY0" fmla="*/ 1484095 h 5336042"/>
              <a:gd name="connsiteX1" fmla="*/ 1030426 w 8949233"/>
              <a:gd name="connsiteY1" fmla="*/ 1110022 h 5336042"/>
              <a:gd name="connsiteX2" fmla="*/ 767189 w 8949233"/>
              <a:gd name="connsiteY2" fmla="*/ 541986 h 5336042"/>
              <a:gd name="connsiteX3" fmla="*/ 1321371 w 8949233"/>
              <a:gd name="connsiteY3" fmla="*/ 167913 h 5336042"/>
              <a:gd name="connsiteX4" fmla="*/ 2346608 w 8949233"/>
              <a:gd name="connsiteY4" fmla="*/ 375731 h 5336042"/>
              <a:gd name="connsiteX5" fmla="*/ 3454971 w 8949233"/>
              <a:gd name="connsiteY5" fmla="*/ 181768 h 5336042"/>
              <a:gd name="connsiteX6" fmla="*/ 4313953 w 8949233"/>
              <a:gd name="connsiteY6" fmla="*/ 1658 h 5336042"/>
              <a:gd name="connsiteX7" fmla="*/ 5006680 w 8949233"/>
              <a:gd name="connsiteY7" fmla="*/ 126349 h 5336042"/>
              <a:gd name="connsiteX8" fmla="*/ 6309008 w 8949233"/>
              <a:gd name="connsiteY8" fmla="*/ 638968 h 5336042"/>
              <a:gd name="connsiteX9" fmla="*/ 7874571 w 8949233"/>
              <a:gd name="connsiteY9" fmla="*/ 361877 h 5336042"/>
              <a:gd name="connsiteX10" fmla="*/ 8885953 w 8949233"/>
              <a:gd name="connsiteY10" fmla="*/ 375731 h 5336042"/>
              <a:gd name="connsiteX11" fmla="*/ 8788971 w 8949233"/>
              <a:gd name="connsiteY11" fmla="*/ 1276277 h 5336042"/>
              <a:gd name="connsiteX12" fmla="*/ 8345626 w 8949233"/>
              <a:gd name="connsiteY12" fmla="*/ 2121404 h 5336042"/>
              <a:gd name="connsiteX13" fmla="*/ 8844389 w 8949233"/>
              <a:gd name="connsiteY13" fmla="*/ 2883404 h 5336042"/>
              <a:gd name="connsiteX14" fmla="*/ 8567298 w 8949233"/>
              <a:gd name="connsiteY14" fmla="*/ 3603840 h 5336042"/>
              <a:gd name="connsiteX15" fmla="*/ 8013117 w 8949233"/>
              <a:gd name="connsiteY15" fmla="*/ 3853222 h 5336042"/>
              <a:gd name="connsiteX16" fmla="*/ 7902281 w 8949233"/>
              <a:gd name="connsiteY16" fmla="*/ 4462822 h 5336042"/>
              <a:gd name="connsiteX17" fmla="*/ 7940458 w 8949233"/>
              <a:gd name="connsiteY17" fmla="*/ 4918682 h 5336042"/>
              <a:gd name="connsiteX18" fmla="*/ 8063455 w 8949233"/>
              <a:gd name="connsiteY18" fmla="*/ 5128514 h 5336042"/>
              <a:gd name="connsiteX19" fmla="*/ 7791444 w 8949233"/>
              <a:gd name="connsiteY19" fmla="*/ 4906167 h 5336042"/>
              <a:gd name="connsiteX20" fmla="*/ 7736026 w 8949233"/>
              <a:gd name="connsiteY20" fmla="*/ 4407404 h 5336042"/>
              <a:gd name="connsiteX21" fmla="*/ 7611335 w 8949233"/>
              <a:gd name="connsiteY21" fmla="*/ 4088749 h 5336042"/>
              <a:gd name="connsiteX22" fmla="*/ 6918608 w 8949233"/>
              <a:gd name="connsiteY22" fmla="*/ 4587513 h 5336042"/>
              <a:gd name="connsiteX23" fmla="*/ 6142753 w 8949233"/>
              <a:gd name="connsiteY23" fmla="*/ 4892313 h 5336042"/>
              <a:gd name="connsiteX24" fmla="*/ 5408462 w 8949233"/>
              <a:gd name="connsiteY24" fmla="*/ 5044713 h 5336042"/>
              <a:gd name="connsiteX25" fmla="*/ 4286244 w 8949233"/>
              <a:gd name="connsiteY25" fmla="*/ 5335658 h 5336042"/>
              <a:gd name="connsiteX26" fmla="*/ 2845371 w 8949233"/>
              <a:gd name="connsiteY26" fmla="*/ 5100131 h 5336042"/>
              <a:gd name="connsiteX27" fmla="*/ 2706826 w 8949233"/>
              <a:gd name="connsiteY27" fmla="*/ 4823040 h 5336042"/>
              <a:gd name="connsiteX28" fmla="*/ 2457444 w 8949233"/>
              <a:gd name="connsiteY28" fmla="*/ 4296568 h 5336042"/>
              <a:gd name="connsiteX29" fmla="*/ 2069517 w 8949233"/>
              <a:gd name="connsiteY29" fmla="*/ 4892313 h 5336042"/>
              <a:gd name="connsiteX30" fmla="*/ 975008 w 8949233"/>
              <a:gd name="connsiteY30" fmla="*/ 4642931 h 5336042"/>
              <a:gd name="connsiteX31" fmla="*/ 5189 w 8949233"/>
              <a:gd name="connsiteY31" fmla="*/ 3756240 h 5336042"/>
              <a:gd name="connsiteX32" fmla="*/ 573226 w 8949233"/>
              <a:gd name="connsiteY32" fmla="*/ 3008095 h 5336042"/>
              <a:gd name="connsiteX33" fmla="*/ 199153 w 8949233"/>
              <a:gd name="connsiteY33" fmla="*/ 2301513 h 5336042"/>
              <a:gd name="connsiteX34" fmla="*/ 531662 w 8949233"/>
              <a:gd name="connsiteY34" fmla="*/ 1802749 h 5336042"/>
              <a:gd name="connsiteX35" fmla="*/ 878026 w 8949233"/>
              <a:gd name="connsiteY35" fmla="*/ 1484095 h 533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949233" h="5336042">
                <a:moveTo>
                  <a:pt x="878026" y="1484095"/>
                </a:moveTo>
                <a:cubicBezTo>
                  <a:pt x="961153" y="1368641"/>
                  <a:pt x="1048899" y="1267040"/>
                  <a:pt x="1030426" y="1110022"/>
                </a:cubicBezTo>
                <a:cubicBezTo>
                  <a:pt x="1011953" y="953004"/>
                  <a:pt x="718698" y="699004"/>
                  <a:pt x="767189" y="541986"/>
                </a:cubicBezTo>
                <a:cubicBezTo>
                  <a:pt x="815680" y="384968"/>
                  <a:pt x="1058135" y="195622"/>
                  <a:pt x="1321371" y="167913"/>
                </a:cubicBezTo>
                <a:cubicBezTo>
                  <a:pt x="1584608" y="140204"/>
                  <a:pt x="1991008" y="373422"/>
                  <a:pt x="2346608" y="375731"/>
                </a:cubicBezTo>
                <a:cubicBezTo>
                  <a:pt x="2702208" y="378040"/>
                  <a:pt x="3127080" y="244113"/>
                  <a:pt x="3454971" y="181768"/>
                </a:cubicBezTo>
                <a:cubicBezTo>
                  <a:pt x="3782862" y="119422"/>
                  <a:pt x="4055335" y="10894"/>
                  <a:pt x="4313953" y="1658"/>
                </a:cubicBezTo>
                <a:cubicBezTo>
                  <a:pt x="4572571" y="-7579"/>
                  <a:pt x="4674171" y="20131"/>
                  <a:pt x="5006680" y="126349"/>
                </a:cubicBezTo>
                <a:cubicBezTo>
                  <a:pt x="5339189" y="232567"/>
                  <a:pt x="5831026" y="599713"/>
                  <a:pt x="6309008" y="638968"/>
                </a:cubicBezTo>
                <a:cubicBezTo>
                  <a:pt x="6786990" y="678223"/>
                  <a:pt x="7445080" y="405750"/>
                  <a:pt x="7874571" y="361877"/>
                </a:cubicBezTo>
                <a:cubicBezTo>
                  <a:pt x="8304062" y="318004"/>
                  <a:pt x="8733553" y="223331"/>
                  <a:pt x="8885953" y="375731"/>
                </a:cubicBezTo>
                <a:cubicBezTo>
                  <a:pt x="9038353" y="528131"/>
                  <a:pt x="8879025" y="985332"/>
                  <a:pt x="8788971" y="1276277"/>
                </a:cubicBezTo>
                <a:cubicBezTo>
                  <a:pt x="8698917" y="1567222"/>
                  <a:pt x="8336390" y="1853550"/>
                  <a:pt x="8345626" y="2121404"/>
                </a:cubicBezTo>
                <a:cubicBezTo>
                  <a:pt x="8354862" y="2389259"/>
                  <a:pt x="8807444" y="2636331"/>
                  <a:pt x="8844389" y="2883404"/>
                </a:cubicBezTo>
                <a:cubicBezTo>
                  <a:pt x="8881334" y="3130477"/>
                  <a:pt x="8705843" y="3442204"/>
                  <a:pt x="8567298" y="3603840"/>
                </a:cubicBezTo>
                <a:cubicBezTo>
                  <a:pt x="8428753" y="3765476"/>
                  <a:pt x="8123953" y="3710058"/>
                  <a:pt x="8013117" y="3853222"/>
                </a:cubicBezTo>
                <a:cubicBezTo>
                  <a:pt x="7902281" y="3996386"/>
                  <a:pt x="7914391" y="4285245"/>
                  <a:pt x="7902281" y="4462822"/>
                </a:cubicBezTo>
                <a:cubicBezTo>
                  <a:pt x="7890171" y="4640399"/>
                  <a:pt x="7913596" y="4807733"/>
                  <a:pt x="7940458" y="4918682"/>
                </a:cubicBezTo>
                <a:cubicBezTo>
                  <a:pt x="7967320" y="5029631"/>
                  <a:pt x="8088291" y="5130600"/>
                  <a:pt x="8063455" y="5128514"/>
                </a:cubicBezTo>
                <a:cubicBezTo>
                  <a:pt x="8038619" y="5126428"/>
                  <a:pt x="7846015" y="5026352"/>
                  <a:pt x="7791444" y="4906167"/>
                </a:cubicBezTo>
                <a:cubicBezTo>
                  <a:pt x="7736873" y="4785982"/>
                  <a:pt x="7766044" y="4543640"/>
                  <a:pt x="7736026" y="4407404"/>
                </a:cubicBezTo>
                <a:cubicBezTo>
                  <a:pt x="7706008" y="4271168"/>
                  <a:pt x="7747571" y="4058731"/>
                  <a:pt x="7611335" y="4088749"/>
                </a:cubicBezTo>
                <a:cubicBezTo>
                  <a:pt x="7475099" y="4118767"/>
                  <a:pt x="7163372" y="4453586"/>
                  <a:pt x="6918608" y="4587513"/>
                </a:cubicBezTo>
                <a:cubicBezTo>
                  <a:pt x="6673844" y="4721440"/>
                  <a:pt x="6394444" y="4816113"/>
                  <a:pt x="6142753" y="4892313"/>
                </a:cubicBezTo>
                <a:cubicBezTo>
                  <a:pt x="5891062" y="4968513"/>
                  <a:pt x="5717880" y="4970822"/>
                  <a:pt x="5408462" y="5044713"/>
                </a:cubicBezTo>
                <a:cubicBezTo>
                  <a:pt x="5099044" y="5118604"/>
                  <a:pt x="4713426" y="5326422"/>
                  <a:pt x="4286244" y="5335658"/>
                </a:cubicBezTo>
                <a:cubicBezTo>
                  <a:pt x="3859062" y="5344894"/>
                  <a:pt x="3108607" y="5185567"/>
                  <a:pt x="2845371" y="5100131"/>
                </a:cubicBezTo>
                <a:cubicBezTo>
                  <a:pt x="2582135" y="5014695"/>
                  <a:pt x="2771480" y="4956967"/>
                  <a:pt x="2706826" y="4823040"/>
                </a:cubicBezTo>
                <a:cubicBezTo>
                  <a:pt x="2642172" y="4689113"/>
                  <a:pt x="2563662" y="4285023"/>
                  <a:pt x="2457444" y="4296568"/>
                </a:cubicBezTo>
                <a:cubicBezTo>
                  <a:pt x="2351226" y="4308113"/>
                  <a:pt x="2316590" y="4834586"/>
                  <a:pt x="2069517" y="4892313"/>
                </a:cubicBezTo>
                <a:cubicBezTo>
                  <a:pt x="1822444" y="4950040"/>
                  <a:pt x="1319063" y="4832277"/>
                  <a:pt x="975008" y="4642931"/>
                </a:cubicBezTo>
                <a:cubicBezTo>
                  <a:pt x="630953" y="4453586"/>
                  <a:pt x="72153" y="4028713"/>
                  <a:pt x="5189" y="3756240"/>
                </a:cubicBezTo>
                <a:cubicBezTo>
                  <a:pt x="-61775" y="3483767"/>
                  <a:pt x="540899" y="3250549"/>
                  <a:pt x="573226" y="3008095"/>
                </a:cubicBezTo>
                <a:cubicBezTo>
                  <a:pt x="605553" y="2765641"/>
                  <a:pt x="206080" y="2502404"/>
                  <a:pt x="199153" y="2301513"/>
                </a:cubicBezTo>
                <a:cubicBezTo>
                  <a:pt x="192226" y="2100622"/>
                  <a:pt x="413898" y="1945913"/>
                  <a:pt x="531662" y="1802749"/>
                </a:cubicBezTo>
                <a:cubicBezTo>
                  <a:pt x="649426" y="1659585"/>
                  <a:pt x="794899" y="1599549"/>
                  <a:pt x="878026" y="148409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2B584-9840-4674-ACDF-9DD6271C762C}"/>
              </a:ext>
            </a:extLst>
          </p:cNvPr>
          <p:cNvSpPr txBox="1"/>
          <p:nvPr/>
        </p:nvSpPr>
        <p:spPr>
          <a:xfrm>
            <a:off x="2327335" y="1522355"/>
            <a:ext cx="7810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srgbClr val="FF0000"/>
                </a:solidFill>
                <a:latin typeface="Arial Rounded MT Bold" panose="020F0704030504030204" pitchFamily="34" charset="0"/>
                <a:ea typeface="Roboto Black" panose="02000000000000000000" pitchFamily="2" charset="0"/>
              </a:rPr>
              <a:t>PENGERTIAN BAHAN AJAR</a:t>
            </a:r>
            <a:endParaRPr lang="en-ID" sz="4400" dirty="0">
              <a:solidFill>
                <a:srgbClr val="FF0000"/>
              </a:solidFill>
              <a:latin typeface="Arial Rounded MT Bold" panose="020F0704030504030204" pitchFamily="34" charset="0"/>
              <a:ea typeface="Roboto Black" panose="020000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DAC1EC-5D9B-4536-BB30-24130A9BD4B9}"/>
              </a:ext>
            </a:extLst>
          </p:cNvPr>
          <p:cNvSpPr/>
          <p:nvPr/>
        </p:nvSpPr>
        <p:spPr>
          <a:xfrm>
            <a:off x="9457493" y="4931764"/>
            <a:ext cx="2734507" cy="1925782"/>
          </a:xfrm>
          <a:custGeom>
            <a:avLst/>
            <a:gdLst>
              <a:gd name="connsiteX0" fmla="*/ 3003614 w 3710170"/>
              <a:gd name="connsiteY0" fmla="*/ 249950 h 2390087"/>
              <a:gd name="connsiteX1" fmla="*/ 2985770 w 3710170"/>
              <a:gd name="connsiteY1" fmla="*/ 254897 h 2390087"/>
              <a:gd name="connsiteX2" fmla="*/ 2961202 w 3710170"/>
              <a:gd name="connsiteY2" fmla="*/ 254941 h 2390087"/>
              <a:gd name="connsiteX3" fmla="*/ 2961960 w 3710170"/>
              <a:gd name="connsiteY3" fmla="*/ 266011 h 2390087"/>
              <a:gd name="connsiteX4" fmla="*/ 2961960 w 3710170"/>
              <a:gd name="connsiteY4" fmla="*/ 346973 h 2390087"/>
              <a:gd name="connsiteX5" fmla="*/ 2985772 w 3710170"/>
              <a:gd name="connsiteY5" fmla="*/ 451748 h 2390087"/>
              <a:gd name="connsiteX6" fmla="*/ 2995297 w 3710170"/>
              <a:gd name="connsiteY6" fmla="*/ 404123 h 2390087"/>
              <a:gd name="connsiteX7" fmla="*/ 3004822 w 3710170"/>
              <a:gd name="connsiteY7" fmla="*/ 323161 h 2390087"/>
              <a:gd name="connsiteX8" fmla="*/ 3003929 w 3710170"/>
              <a:gd name="connsiteY8" fmla="*/ 265714 h 2390087"/>
              <a:gd name="connsiteX9" fmla="*/ 2273370 w 3710170"/>
              <a:gd name="connsiteY9" fmla="*/ 191187 h 2390087"/>
              <a:gd name="connsiteX10" fmla="*/ 2266635 w 3710170"/>
              <a:gd name="connsiteY10" fmla="*/ 194573 h 2390087"/>
              <a:gd name="connsiteX11" fmla="*/ 2266635 w 3710170"/>
              <a:gd name="connsiteY11" fmla="*/ 285061 h 2390087"/>
              <a:gd name="connsiteX12" fmla="*/ 2271100 w 3710170"/>
              <a:gd name="connsiteY12" fmla="*/ 316017 h 2390087"/>
              <a:gd name="connsiteX13" fmla="*/ 2271655 w 3710170"/>
              <a:gd name="connsiteY13" fmla="*/ 339866 h 2390087"/>
              <a:gd name="connsiteX14" fmla="*/ 2275210 w 3710170"/>
              <a:gd name="connsiteY14" fmla="*/ 341486 h 2390087"/>
              <a:gd name="connsiteX15" fmla="*/ 2299970 w 3710170"/>
              <a:gd name="connsiteY15" fmla="*/ 381897 h 2390087"/>
              <a:gd name="connsiteX16" fmla="*/ 2294757 w 3710170"/>
              <a:gd name="connsiteY16" fmla="*/ 390405 h 2390087"/>
              <a:gd name="connsiteX17" fmla="*/ 2329093 w 3710170"/>
              <a:gd name="connsiteY17" fmla="*/ 398636 h 2390087"/>
              <a:gd name="connsiteX18" fmla="*/ 2356705 w 3710170"/>
              <a:gd name="connsiteY18" fmla="*/ 413198 h 2390087"/>
              <a:gd name="connsiteX19" fmla="*/ 2347597 w 3710170"/>
              <a:gd name="connsiteY19" fmla="*/ 389836 h 2390087"/>
              <a:gd name="connsiteX20" fmla="*/ 2304735 w 3710170"/>
              <a:gd name="connsiteY20" fmla="*/ 227911 h 2390087"/>
              <a:gd name="connsiteX21" fmla="*/ 2273370 w 3710170"/>
              <a:gd name="connsiteY21" fmla="*/ 191187 h 2390087"/>
              <a:gd name="connsiteX22" fmla="*/ 3340775 w 3710170"/>
              <a:gd name="connsiteY22" fmla="*/ 122440 h 2390087"/>
              <a:gd name="connsiteX23" fmla="*/ 3277870 w 3710170"/>
              <a:gd name="connsiteY23" fmla="*/ 127897 h 2390087"/>
              <a:gd name="connsiteX24" fmla="*/ 3051651 w 3710170"/>
              <a:gd name="connsiteY24" fmla="*/ 231482 h 2390087"/>
              <a:gd name="connsiteX25" fmla="*/ 3038053 w 3710170"/>
              <a:gd name="connsiteY25" fmla="*/ 237257 h 2390087"/>
              <a:gd name="connsiteX26" fmla="*/ 3042922 w 3710170"/>
              <a:gd name="connsiteY26" fmla="*/ 270773 h 2390087"/>
              <a:gd name="connsiteX27" fmla="*/ 3033397 w 3710170"/>
              <a:gd name="connsiteY27" fmla="*/ 408886 h 2390087"/>
              <a:gd name="connsiteX28" fmla="*/ 3004822 w 3710170"/>
              <a:gd name="connsiteY28" fmla="*/ 566048 h 2390087"/>
              <a:gd name="connsiteX29" fmla="*/ 2895285 w 3710170"/>
              <a:gd name="connsiteY29" fmla="*/ 813698 h 2390087"/>
              <a:gd name="connsiteX30" fmla="*/ 2704785 w 3710170"/>
              <a:gd name="connsiteY30" fmla="*/ 861323 h 2390087"/>
              <a:gd name="connsiteX31" fmla="*/ 2542860 w 3710170"/>
              <a:gd name="connsiteY31" fmla="*/ 756548 h 2390087"/>
              <a:gd name="connsiteX32" fmla="*/ 2442847 w 3710170"/>
              <a:gd name="connsiteY32" fmla="*/ 604148 h 2390087"/>
              <a:gd name="connsiteX33" fmla="*/ 2391650 w 3710170"/>
              <a:gd name="connsiteY33" fmla="*/ 497587 h 2390087"/>
              <a:gd name="connsiteX34" fmla="*/ 2370763 w 3710170"/>
              <a:gd name="connsiteY34" fmla="*/ 448571 h 2390087"/>
              <a:gd name="connsiteX35" fmla="*/ 2363540 w 3710170"/>
              <a:gd name="connsiteY35" fmla="*/ 461293 h 2390087"/>
              <a:gd name="connsiteX36" fmla="*/ 2356771 w 3710170"/>
              <a:gd name="connsiteY36" fmla="*/ 464862 h 2390087"/>
              <a:gd name="connsiteX37" fmla="*/ 2360097 w 3710170"/>
              <a:gd name="connsiteY37" fmla="*/ 474865 h 2390087"/>
              <a:gd name="connsiteX38" fmla="*/ 2376170 w 3710170"/>
              <a:gd name="connsiteY38" fmla="*/ 673997 h 2390087"/>
              <a:gd name="connsiteX39" fmla="*/ 2490470 w 3710170"/>
              <a:gd name="connsiteY39" fmla="*/ 927997 h 2390087"/>
              <a:gd name="connsiteX40" fmla="*/ 2630170 w 3710170"/>
              <a:gd name="connsiteY40" fmla="*/ 1093097 h 2390087"/>
              <a:gd name="connsiteX41" fmla="*/ 2896870 w 3710170"/>
              <a:gd name="connsiteY41" fmla="*/ 1105797 h 2390087"/>
              <a:gd name="connsiteX42" fmla="*/ 3366770 w 3710170"/>
              <a:gd name="connsiteY42" fmla="*/ 788297 h 2390087"/>
              <a:gd name="connsiteX43" fmla="*/ 3557270 w 3710170"/>
              <a:gd name="connsiteY43" fmla="*/ 470797 h 2390087"/>
              <a:gd name="connsiteX44" fmla="*/ 3493770 w 3710170"/>
              <a:gd name="connsiteY44" fmla="*/ 178697 h 2390087"/>
              <a:gd name="connsiteX45" fmla="*/ 3340775 w 3710170"/>
              <a:gd name="connsiteY45" fmla="*/ 122440 h 2390087"/>
              <a:gd name="connsiteX46" fmla="*/ 3321526 w 3710170"/>
              <a:gd name="connsiteY46" fmla="*/ 103 h 2390087"/>
              <a:gd name="connsiteX47" fmla="*/ 3442970 w 3710170"/>
              <a:gd name="connsiteY47" fmla="*/ 13597 h 2390087"/>
              <a:gd name="connsiteX48" fmla="*/ 3620770 w 3710170"/>
              <a:gd name="connsiteY48" fmla="*/ 140597 h 2390087"/>
              <a:gd name="connsiteX49" fmla="*/ 3709670 w 3710170"/>
              <a:gd name="connsiteY49" fmla="*/ 470797 h 2390087"/>
              <a:gd name="connsiteX50" fmla="*/ 3584258 w 3710170"/>
              <a:gd name="connsiteY50" fmla="*/ 805759 h 2390087"/>
              <a:gd name="connsiteX51" fmla="*/ 3265170 w 3710170"/>
              <a:gd name="connsiteY51" fmla="*/ 1143897 h 2390087"/>
              <a:gd name="connsiteX52" fmla="*/ 2909570 w 3710170"/>
              <a:gd name="connsiteY52" fmla="*/ 1410597 h 2390087"/>
              <a:gd name="connsiteX53" fmla="*/ 2831783 w 3710170"/>
              <a:gd name="connsiteY53" fmla="*/ 1501084 h 2390087"/>
              <a:gd name="connsiteX54" fmla="*/ 2566670 w 3710170"/>
              <a:gd name="connsiteY54" fmla="*/ 1702697 h 2390087"/>
              <a:gd name="connsiteX55" fmla="*/ 2480759 w 3710170"/>
              <a:gd name="connsiteY55" fmla="*/ 1738801 h 2390087"/>
              <a:gd name="connsiteX56" fmla="*/ 2456103 w 3710170"/>
              <a:gd name="connsiteY56" fmla="*/ 1747127 h 2390087"/>
              <a:gd name="connsiteX57" fmla="*/ 2460546 w 3710170"/>
              <a:gd name="connsiteY57" fmla="*/ 1751912 h 2390087"/>
              <a:gd name="connsiteX58" fmla="*/ 2441496 w 3710170"/>
              <a:gd name="connsiteY58" fmla="*/ 1923362 h 2390087"/>
              <a:gd name="connsiteX59" fmla="*/ 2493884 w 3710170"/>
              <a:gd name="connsiteY59" fmla="*/ 2023374 h 2390087"/>
              <a:gd name="connsiteX60" fmla="*/ 2551034 w 3710170"/>
              <a:gd name="connsiteY60" fmla="*/ 2123387 h 2390087"/>
              <a:gd name="connsiteX61" fmla="*/ 2751059 w 3710170"/>
              <a:gd name="connsiteY61" fmla="*/ 2247212 h 2390087"/>
              <a:gd name="connsiteX62" fmla="*/ 2793921 w 3710170"/>
              <a:gd name="connsiteY62" fmla="*/ 2304362 h 2390087"/>
              <a:gd name="connsiteX63" fmla="*/ 2817734 w 3710170"/>
              <a:gd name="connsiteY63" fmla="*/ 2361512 h 2390087"/>
              <a:gd name="connsiteX64" fmla="*/ 2817734 w 3710170"/>
              <a:gd name="connsiteY64" fmla="*/ 2385324 h 2390087"/>
              <a:gd name="connsiteX65" fmla="*/ 2498646 w 3710170"/>
              <a:gd name="connsiteY65" fmla="*/ 2390087 h 2390087"/>
              <a:gd name="connsiteX66" fmla="*/ 2235003 w 3710170"/>
              <a:gd name="connsiteY66" fmla="*/ 2388554 h 2390087"/>
              <a:gd name="connsiteX67" fmla="*/ 1971360 w 3710170"/>
              <a:gd name="connsiteY67" fmla="*/ 2390087 h 2390087"/>
              <a:gd name="connsiteX68" fmla="*/ 1652272 w 3710170"/>
              <a:gd name="connsiteY68" fmla="*/ 2385324 h 2390087"/>
              <a:gd name="connsiteX69" fmla="*/ 1652272 w 3710170"/>
              <a:gd name="connsiteY69" fmla="*/ 2361512 h 2390087"/>
              <a:gd name="connsiteX70" fmla="*/ 1676085 w 3710170"/>
              <a:gd name="connsiteY70" fmla="*/ 2304362 h 2390087"/>
              <a:gd name="connsiteX71" fmla="*/ 1718947 w 3710170"/>
              <a:gd name="connsiteY71" fmla="*/ 2247212 h 2390087"/>
              <a:gd name="connsiteX72" fmla="*/ 1918972 w 3710170"/>
              <a:gd name="connsiteY72" fmla="*/ 2123387 h 2390087"/>
              <a:gd name="connsiteX73" fmla="*/ 1976122 w 3710170"/>
              <a:gd name="connsiteY73" fmla="*/ 2023374 h 2390087"/>
              <a:gd name="connsiteX74" fmla="*/ 2028510 w 3710170"/>
              <a:gd name="connsiteY74" fmla="*/ 1923362 h 2390087"/>
              <a:gd name="connsiteX75" fmla="*/ 2005851 w 3710170"/>
              <a:gd name="connsiteY75" fmla="*/ 1786738 h 2390087"/>
              <a:gd name="connsiteX76" fmla="*/ 2006991 w 3710170"/>
              <a:gd name="connsiteY76" fmla="*/ 1775739 h 2390087"/>
              <a:gd name="connsiteX77" fmla="*/ 1977906 w 3710170"/>
              <a:gd name="connsiteY77" fmla="*/ 1771716 h 2390087"/>
              <a:gd name="connsiteX78" fmla="*/ 1385570 w 3710170"/>
              <a:gd name="connsiteY78" fmla="*/ 1626497 h 2390087"/>
              <a:gd name="connsiteX79" fmla="*/ 763270 w 3710170"/>
              <a:gd name="connsiteY79" fmla="*/ 1310585 h 2390087"/>
              <a:gd name="connsiteX80" fmla="*/ 318770 w 3710170"/>
              <a:gd name="connsiteY80" fmla="*/ 1080397 h 2390087"/>
              <a:gd name="connsiteX81" fmla="*/ 1270 w 3710170"/>
              <a:gd name="connsiteY81" fmla="*/ 1067697 h 2390087"/>
              <a:gd name="connsiteX82" fmla="*/ 217170 w 3710170"/>
              <a:gd name="connsiteY82" fmla="*/ 978797 h 2390087"/>
              <a:gd name="connsiteX83" fmla="*/ 483870 w 3710170"/>
              <a:gd name="connsiteY83" fmla="*/ 991497 h 2390087"/>
              <a:gd name="connsiteX84" fmla="*/ 1144270 w 3710170"/>
              <a:gd name="connsiteY84" fmla="*/ 1080397 h 2390087"/>
              <a:gd name="connsiteX85" fmla="*/ 1741170 w 3710170"/>
              <a:gd name="connsiteY85" fmla="*/ 1080397 h 2390087"/>
              <a:gd name="connsiteX86" fmla="*/ 1969770 w 3710170"/>
              <a:gd name="connsiteY86" fmla="*/ 851797 h 2390087"/>
              <a:gd name="connsiteX87" fmla="*/ 2020570 w 3710170"/>
              <a:gd name="connsiteY87" fmla="*/ 610497 h 2390087"/>
              <a:gd name="connsiteX88" fmla="*/ 2065516 w 3710170"/>
              <a:gd name="connsiteY88" fmla="*/ 474171 h 2390087"/>
              <a:gd name="connsiteX89" fmla="*/ 2075071 w 3710170"/>
              <a:gd name="connsiteY89" fmla="*/ 465374 h 2390087"/>
              <a:gd name="connsiteX90" fmla="*/ 2067332 w 3710170"/>
              <a:gd name="connsiteY90" fmla="*/ 461293 h 2390087"/>
              <a:gd name="connsiteX91" fmla="*/ 2054701 w 3710170"/>
              <a:gd name="connsiteY91" fmla="*/ 439047 h 2390087"/>
              <a:gd name="connsiteX92" fmla="*/ 2101779 w 3710170"/>
              <a:gd name="connsiteY92" fmla="*/ 398636 h 2390087"/>
              <a:gd name="connsiteX93" fmla="*/ 2136113 w 3710170"/>
              <a:gd name="connsiteY93" fmla="*/ 390406 h 2390087"/>
              <a:gd name="connsiteX94" fmla="*/ 2130900 w 3710170"/>
              <a:gd name="connsiteY94" fmla="*/ 381897 h 2390087"/>
              <a:gd name="connsiteX95" fmla="*/ 2182530 w 3710170"/>
              <a:gd name="connsiteY95" fmla="*/ 329238 h 2390087"/>
              <a:gd name="connsiteX96" fmla="*/ 2189957 w 3710170"/>
              <a:gd name="connsiteY96" fmla="*/ 328225 h 2390087"/>
              <a:gd name="connsiteX97" fmla="*/ 2188091 w 3710170"/>
              <a:gd name="connsiteY97" fmla="*/ 308688 h 2390087"/>
              <a:gd name="connsiteX98" fmla="*/ 2190435 w 3710170"/>
              <a:gd name="connsiteY98" fmla="*/ 104086 h 2390087"/>
              <a:gd name="connsiteX99" fmla="*/ 2238060 w 3710170"/>
              <a:gd name="connsiteY99" fmla="*/ 132661 h 2390087"/>
              <a:gd name="connsiteX100" fmla="*/ 2299972 w 3710170"/>
              <a:gd name="connsiteY100" fmla="*/ 185048 h 2390087"/>
              <a:gd name="connsiteX101" fmla="*/ 2361885 w 3710170"/>
              <a:gd name="connsiteY101" fmla="*/ 289823 h 2390087"/>
              <a:gd name="connsiteX102" fmla="*/ 2414272 w 3710170"/>
              <a:gd name="connsiteY102" fmla="*/ 466036 h 2390087"/>
              <a:gd name="connsiteX103" fmla="*/ 2523810 w 3710170"/>
              <a:gd name="connsiteY103" fmla="*/ 666061 h 2390087"/>
              <a:gd name="connsiteX104" fmla="*/ 2661922 w 3710170"/>
              <a:gd name="connsiteY104" fmla="*/ 794648 h 2390087"/>
              <a:gd name="connsiteX105" fmla="*/ 2800035 w 3710170"/>
              <a:gd name="connsiteY105" fmla="*/ 808936 h 2390087"/>
              <a:gd name="connsiteX106" fmla="*/ 2900047 w 3710170"/>
              <a:gd name="connsiteY106" fmla="*/ 708923 h 2390087"/>
              <a:gd name="connsiteX107" fmla="*/ 2947672 w 3710170"/>
              <a:gd name="connsiteY107" fmla="*/ 608911 h 2390087"/>
              <a:gd name="connsiteX108" fmla="*/ 2952435 w 3710170"/>
              <a:gd name="connsiteY108" fmla="*/ 466036 h 2390087"/>
              <a:gd name="connsiteX109" fmla="*/ 2928622 w 3710170"/>
              <a:gd name="connsiteY109" fmla="*/ 327923 h 2390087"/>
              <a:gd name="connsiteX110" fmla="*/ 2938445 w 3710170"/>
              <a:gd name="connsiteY110" fmla="*/ 256189 h 2390087"/>
              <a:gd name="connsiteX111" fmla="*/ 2938760 w 3710170"/>
              <a:gd name="connsiteY111" fmla="*/ 254982 h 2390087"/>
              <a:gd name="connsiteX112" fmla="*/ 2930505 w 3710170"/>
              <a:gd name="connsiteY112" fmla="*/ 254996 h 2390087"/>
              <a:gd name="connsiteX113" fmla="*/ 2820670 w 3710170"/>
              <a:gd name="connsiteY113" fmla="*/ 204097 h 2390087"/>
              <a:gd name="connsiteX114" fmla="*/ 2871470 w 3710170"/>
              <a:gd name="connsiteY114" fmla="*/ 140597 h 2390087"/>
              <a:gd name="connsiteX115" fmla="*/ 2998470 w 3710170"/>
              <a:gd name="connsiteY115" fmla="*/ 127897 h 2390087"/>
              <a:gd name="connsiteX116" fmla="*/ 3036570 w 3710170"/>
              <a:gd name="connsiteY116" fmla="*/ 102497 h 2390087"/>
              <a:gd name="connsiteX117" fmla="*/ 3201670 w 3710170"/>
              <a:gd name="connsiteY117" fmla="*/ 13597 h 2390087"/>
              <a:gd name="connsiteX118" fmla="*/ 3321526 w 3710170"/>
              <a:gd name="connsiteY118" fmla="*/ 103 h 239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710170" h="2390087">
                <a:moveTo>
                  <a:pt x="3003614" y="249950"/>
                </a:moveTo>
                <a:lnTo>
                  <a:pt x="2985770" y="254897"/>
                </a:lnTo>
                <a:lnTo>
                  <a:pt x="2961202" y="254941"/>
                </a:lnTo>
                <a:lnTo>
                  <a:pt x="2961960" y="266011"/>
                </a:lnTo>
                <a:cubicBezTo>
                  <a:pt x="2963547" y="289030"/>
                  <a:pt x="2957991" y="316017"/>
                  <a:pt x="2961960" y="346973"/>
                </a:cubicBezTo>
                <a:cubicBezTo>
                  <a:pt x="2965929" y="377929"/>
                  <a:pt x="2980216" y="442223"/>
                  <a:pt x="2985772" y="451748"/>
                </a:cubicBezTo>
                <a:cubicBezTo>
                  <a:pt x="2991328" y="461273"/>
                  <a:pt x="2992122" y="425554"/>
                  <a:pt x="2995297" y="404123"/>
                </a:cubicBezTo>
                <a:cubicBezTo>
                  <a:pt x="2998472" y="382692"/>
                  <a:pt x="3003235" y="354117"/>
                  <a:pt x="3004822" y="323161"/>
                </a:cubicBezTo>
                <a:cubicBezTo>
                  <a:pt x="3005616" y="307683"/>
                  <a:pt x="3004624" y="285855"/>
                  <a:pt x="3003929" y="265714"/>
                </a:cubicBezTo>
                <a:close/>
                <a:moveTo>
                  <a:pt x="2273370" y="191187"/>
                </a:moveTo>
                <a:cubicBezTo>
                  <a:pt x="2270554" y="191051"/>
                  <a:pt x="2268223" y="192192"/>
                  <a:pt x="2266635" y="194573"/>
                </a:cubicBezTo>
                <a:cubicBezTo>
                  <a:pt x="2260285" y="204098"/>
                  <a:pt x="2266635" y="258074"/>
                  <a:pt x="2266635" y="285061"/>
                </a:cubicBezTo>
                <a:cubicBezTo>
                  <a:pt x="2266635" y="285061"/>
                  <a:pt x="2269612" y="299746"/>
                  <a:pt x="2271100" y="316017"/>
                </a:cubicBezTo>
                <a:lnTo>
                  <a:pt x="2271655" y="339866"/>
                </a:lnTo>
                <a:lnTo>
                  <a:pt x="2275210" y="341486"/>
                </a:lnTo>
                <a:cubicBezTo>
                  <a:pt x="2290508" y="351828"/>
                  <a:pt x="2299970" y="366116"/>
                  <a:pt x="2299970" y="381897"/>
                </a:cubicBezTo>
                <a:lnTo>
                  <a:pt x="2294757" y="390405"/>
                </a:lnTo>
                <a:lnTo>
                  <a:pt x="2329093" y="398636"/>
                </a:lnTo>
                <a:lnTo>
                  <a:pt x="2356705" y="413198"/>
                </a:lnTo>
                <a:lnTo>
                  <a:pt x="2347597" y="389836"/>
                </a:lnTo>
                <a:cubicBezTo>
                  <a:pt x="2324578" y="327130"/>
                  <a:pt x="2318229" y="260455"/>
                  <a:pt x="2304735" y="227911"/>
                </a:cubicBezTo>
                <a:cubicBezTo>
                  <a:pt x="2294615" y="203503"/>
                  <a:pt x="2281815" y="191597"/>
                  <a:pt x="2273370" y="191187"/>
                </a:cubicBezTo>
                <a:close/>
                <a:moveTo>
                  <a:pt x="3340775" y="122440"/>
                </a:moveTo>
                <a:cubicBezTo>
                  <a:pt x="3320204" y="122738"/>
                  <a:pt x="3299037" y="124722"/>
                  <a:pt x="3277870" y="127897"/>
                </a:cubicBezTo>
                <a:cubicBezTo>
                  <a:pt x="3214370" y="137422"/>
                  <a:pt x="3124676" y="196953"/>
                  <a:pt x="3051651" y="231482"/>
                </a:cubicBezTo>
                <a:lnTo>
                  <a:pt x="3038053" y="237257"/>
                </a:lnTo>
                <a:lnTo>
                  <a:pt x="3042922" y="270773"/>
                </a:lnTo>
                <a:cubicBezTo>
                  <a:pt x="3043716" y="302523"/>
                  <a:pt x="3039747" y="359673"/>
                  <a:pt x="3033397" y="408886"/>
                </a:cubicBezTo>
                <a:cubicBezTo>
                  <a:pt x="3027047" y="458099"/>
                  <a:pt x="3027841" y="498579"/>
                  <a:pt x="3004822" y="566048"/>
                </a:cubicBezTo>
                <a:cubicBezTo>
                  <a:pt x="2981803" y="633517"/>
                  <a:pt x="2945291" y="764486"/>
                  <a:pt x="2895285" y="813698"/>
                </a:cubicBezTo>
                <a:cubicBezTo>
                  <a:pt x="2845279" y="862910"/>
                  <a:pt x="2763523" y="870848"/>
                  <a:pt x="2704785" y="861323"/>
                </a:cubicBezTo>
                <a:cubicBezTo>
                  <a:pt x="2646048" y="851798"/>
                  <a:pt x="2586516" y="799410"/>
                  <a:pt x="2542860" y="756548"/>
                </a:cubicBezTo>
                <a:cubicBezTo>
                  <a:pt x="2499204" y="713686"/>
                  <a:pt x="2475391" y="665267"/>
                  <a:pt x="2442847" y="604148"/>
                </a:cubicBezTo>
                <a:cubicBezTo>
                  <a:pt x="2426575" y="573589"/>
                  <a:pt x="2408517" y="535687"/>
                  <a:pt x="2391650" y="497587"/>
                </a:cubicBezTo>
                <a:lnTo>
                  <a:pt x="2370763" y="448571"/>
                </a:lnTo>
                <a:lnTo>
                  <a:pt x="2363540" y="461293"/>
                </a:lnTo>
                <a:lnTo>
                  <a:pt x="2356771" y="464862"/>
                </a:lnTo>
                <a:lnTo>
                  <a:pt x="2360097" y="474865"/>
                </a:lnTo>
                <a:cubicBezTo>
                  <a:pt x="2371408" y="528741"/>
                  <a:pt x="2357120" y="612085"/>
                  <a:pt x="2376170" y="673997"/>
                </a:cubicBezTo>
                <a:cubicBezTo>
                  <a:pt x="2401570" y="756547"/>
                  <a:pt x="2448137" y="858147"/>
                  <a:pt x="2490470" y="927997"/>
                </a:cubicBezTo>
                <a:cubicBezTo>
                  <a:pt x="2532803" y="997847"/>
                  <a:pt x="2562437" y="1063464"/>
                  <a:pt x="2630170" y="1093097"/>
                </a:cubicBezTo>
                <a:cubicBezTo>
                  <a:pt x="2697903" y="1122730"/>
                  <a:pt x="2774103" y="1156597"/>
                  <a:pt x="2896870" y="1105797"/>
                </a:cubicBezTo>
                <a:cubicBezTo>
                  <a:pt x="3019637" y="1054997"/>
                  <a:pt x="3256703" y="894130"/>
                  <a:pt x="3366770" y="788297"/>
                </a:cubicBezTo>
                <a:cubicBezTo>
                  <a:pt x="3476837" y="682464"/>
                  <a:pt x="3536103" y="572397"/>
                  <a:pt x="3557270" y="470797"/>
                </a:cubicBezTo>
                <a:cubicBezTo>
                  <a:pt x="3578437" y="369197"/>
                  <a:pt x="3540337" y="235847"/>
                  <a:pt x="3493770" y="178697"/>
                </a:cubicBezTo>
                <a:cubicBezTo>
                  <a:pt x="3458845" y="135835"/>
                  <a:pt x="3402489" y="121547"/>
                  <a:pt x="3340775" y="122440"/>
                </a:cubicBezTo>
                <a:close/>
                <a:moveTo>
                  <a:pt x="3321526" y="103"/>
                </a:moveTo>
                <a:cubicBezTo>
                  <a:pt x="3364653" y="-691"/>
                  <a:pt x="3408045" y="3013"/>
                  <a:pt x="3442970" y="13597"/>
                </a:cubicBezTo>
                <a:cubicBezTo>
                  <a:pt x="3512820" y="34764"/>
                  <a:pt x="3576320" y="64397"/>
                  <a:pt x="3620770" y="140597"/>
                </a:cubicBezTo>
                <a:cubicBezTo>
                  <a:pt x="3665220" y="216797"/>
                  <a:pt x="3715755" y="359937"/>
                  <a:pt x="3709670" y="470797"/>
                </a:cubicBezTo>
                <a:cubicBezTo>
                  <a:pt x="3703585" y="581657"/>
                  <a:pt x="3658341" y="693576"/>
                  <a:pt x="3584258" y="805759"/>
                </a:cubicBezTo>
                <a:cubicBezTo>
                  <a:pt x="3510175" y="917942"/>
                  <a:pt x="3377618" y="1043091"/>
                  <a:pt x="3265170" y="1143897"/>
                </a:cubicBezTo>
                <a:cubicBezTo>
                  <a:pt x="3152722" y="1244703"/>
                  <a:pt x="2981801" y="1351066"/>
                  <a:pt x="2909570" y="1410597"/>
                </a:cubicBezTo>
                <a:cubicBezTo>
                  <a:pt x="2837339" y="1470128"/>
                  <a:pt x="2888933" y="1452401"/>
                  <a:pt x="2831783" y="1501084"/>
                </a:cubicBezTo>
                <a:cubicBezTo>
                  <a:pt x="2774633" y="1549767"/>
                  <a:pt x="2680705" y="1654278"/>
                  <a:pt x="2566670" y="1702697"/>
                </a:cubicBezTo>
                <a:cubicBezTo>
                  <a:pt x="2538161" y="1714802"/>
                  <a:pt x="2510016" y="1727204"/>
                  <a:pt x="2480759" y="1738801"/>
                </a:cubicBezTo>
                <a:lnTo>
                  <a:pt x="2456103" y="1747127"/>
                </a:lnTo>
                <a:lnTo>
                  <a:pt x="2460546" y="1751912"/>
                </a:lnTo>
                <a:cubicBezTo>
                  <a:pt x="2478008" y="1786043"/>
                  <a:pt x="2435940" y="1878118"/>
                  <a:pt x="2441496" y="1923362"/>
                </a:cubicBezTo>
                <a:cubicBezTo>
                  <a:pt x="2447052" y="1968606"/>
                  <a:pt x="2475628" y="1990036"/>
                  <a:pt x="2493884" y="2023374"/>
                </a:cubicBezTo>
                <a:cubicBezTo>
                  <a:pt x="2512140" y="2056712"/>
                  <a:pt x="2508172" y="2086081"/>
                  <a:pt x="2551034" y="2123387"/>
                </a:cubicBezTo>
                <a:cubicBezTo>
                  <a:pt x="2593896" y="2160693"/>
                  <a:pt x="2710578" y="2217050"/>
                  <a:pt x="2751059" y="2247212"/>
                </a:cubicBezTo>
                <a:cubicBezTo>
                  <a:pt x="2791540" y="2277374"/>
                  <a:pt x="2782809" y="2285312"/>
                  <a:pt x="2793921" y="2304362"/>
                </a:cubicBezTo>
                <a:cubicBezTo>
                  <a:pt x="2805033" y="2323412"/>
                  <a:pt x="2813765" y="2348018"/>
                  <a:pt x="2817734" y="2361512"/>
                </a:cubicBezTo>
                <a:cubicBezTo>
                  <a:pt x="2821703" y="2375006"/>
                  <a:pt x="2870915" y="2380562"/>
                  <a:pt x="2817734" y="2385324"/>
                </a:cubicBezTo>
                <a:cubicBezTo>
                  <a:pt x="2764553" y="2390087"/>
                  <a:pt x="2498646" y="2390087"/>
                  <a:pt x="2498646" y="2390087"/>
                </a:cubicBezTo>
                <a:lnTo>
                  <a:pt x="2235003" y="2388554"/>
                </a:lnTo>
                <a:lnTo>
                  <a:pt x="1971360" y="2390087"/>
                </a:lnTo>
                <a:cubicBezTo>
                  <a:pt x="1971360" y="2390087"/>
                  <a:pt x="1705453" y="2390087"/>
                  <a:pt x="1652272" y="2385324"/>
                </a:cubicBezTo>
                <a:cubicBezTo>
                  <a:pt x="1599091" y="2380562"/>
                  <a:pt x="1648303" y="2375006"/>
                  <a:pt x="1652272" y="2361512"/>
                </a:cubicBezTo>
                <a:cubicBezTo>
                  <a:pt x="1656241" y="2348018"/>
                  <a:pt x="1664973" y="2323412"/>
                  <a:pt x="1676085" y="2304362"/>
                </a:cubicBezTo>
                <a:cubicBezTo>
                  <a:pt x="1687197" y="2285312"/>
                  <a:pt x="1678466" y="2277374"/>
                  <a:pt x="1718947" y="2247212"/>
                </a:cubicBezTo>
                <a:cubicBezTo>
                  <a:pt x="1759428" y="2217050"/>
                  <a:pt x="1876110" y="2160693"/>
                  <a:pt x="1918972" y="2123387"/>
                </a:cubicBezTo>
                <a:cubicBezTo>
                  <a:pt x="1961834" y="2086081"/>
                  <a:pt x="1957866" y="2056712"/>
                  <a:pt x="1976122" y="2023374"/>
                </a:cubicBezTo>
                <a:cubicBezTo>
                  <a:pt x="1994378" y="1990036"/>
                  <a:pt x="2022954" y="1968606"/>
                  <a:pt x="2028510" y="1923362"/>
                </a:cubicBezTo>
                <a:cubicBezTo>
                  <a:pt x="2032677" y="1889429"/>
                  <a:pt x="2010056" y="1829154"/>
                  <a:pt x="2005851" y="1786738"/>
                </a:cubicBezTo>
                <a:lnTo>
                  <a:pt x="2006991" y="1775739"/>
                </a:lnTo>
                <a:lnTo>
                  <a:pt x="1977906" y="1771716"/>
                </a:lnTo>
                <a:cubicBezTo>
                  <a:pt x="1789986" y="1742286"/>
                  <a:pt x="1558608" y="1686623"/>
                  <a:pt x="1385570" y="1626497"/>
                </a:cubicBezTo>
                <a:cubicBezTo>
                  <a:pt x="1154853" y="1546328"/>
                  <a:pt x="941070" y="1401602"/>
                  <a:pt x="763270" y="1310585"/>
                </a:cubicBezTo>
                <a:cubicBezTo>
                  <a:pt x="585470" y="1219568"/>
                  <a:pt x="445770" y="1120878"/>
                  <a:pt x="318770" y="1080397"/>
                </a:cubicBezTo>
                <a:cubicBezTo>
                  <a:pt x="191770" y="1039916"/>
                  <a:pt x="18203" y="1084630"/>
                  <a:pt x="1270" y="1067697"/>
                </a:cubicBezTo>
                <a:cubicBezTo>
                  <a:pt x="-15663" y="1050764"/>
                  <a:pt x="140970" y="985147"/>
                  <a:pt x="217170" y="978797"/>
                </a:cubicBezTo>
                <a:cubicBezTo>
                  <a:pt x="293370" y="972447"/>
                  <a:pt x="329353" y="974564"/>
                  <a:pt x="483870" y="991497"/>
                </a:cubicBezTo>
                <a:cubicBezTo>
                  <a:pt x="638387" y="1008430"/>
                  <a:pt x="934720" y="1065580"/>
                  <a:pt x="1144270" y="1080397"/>
                </a:cubicBezTo>
                <a:cubicBezTo>
                  <a:pt x="1353820" y="1095214"/>
                  <a:pt x="1603587" y="1118497"/>
                  <a:pt x="1741170" y="1080397"/>
                </a:cubicBezTo>
                <a:cubicBezTo>
                  <a:pt x="1878753" y="1042297"/>
                  <a:pt x="1923203" y="930114"/>
                  <a:pt x="1969770" y="851797"/>
                </a:cubicBezTo>
                <a:cubicBezTo>
                  <a:pt x="2016337" y="773480"/>
                  <a:pt x="1999403" y="678230"/>
                  <a:pt x="2020570" y="610497"/>
                </a:cubicBezTo>
                <a:cubicBezTo>
                  <a:pt x="2036445" y="559698"/>
                  <a:pt x="2041604" y="508897"/>
                  <a:pt x="2065516" y="474171"/>
                </a:cubicBezTo>
                <a:lnTo>
                  <a:pt x="2075071" y="465374"/>
                </a:lnTo>
                <a:lnTo>
                  <a:pt x="2067332" y="461293"/>
                </a:lnTo>
                <a:cubicBezTo>
                  <a:pt x="2059199" y="454455"/>
                  <a:pt x="2054701" y="446938"/>
                  <a:pt x="2054701" y="439047"/>
                </a:cubicBezTo>
                <a:cubicBezTo>
                  <a:pt x="2054701" y="423266"/>
                  <a:pt x="2072692" y="408978"/>
                  <a:pt x="2101779" y="398636"/>
                </a:cubicBezTo>
                <a:lnTo>
                  <a:pt x="2136113" y="390406"/>
                </a:lnTo>
                <a:lnTo>
                  <a:pt x="2130900" y="381897"/>
                </a:lnTo>
                <a:cubicBezTo>
                  <a:pt x="2130900" y="358225"/>
                  <a:pt x="2152189" y="337914"/>
                  <a:pt x="2182530" y="329238"/>
                </a:cubicBezTo>
                <a:lnTo>
                  <a:pt x="2189957" y="328225"/>
                </a:lnTo>
                <a:lnTo>
                  <a:pt x="2188091" y="308688"/>
                </a:lnTo>
                <a:cubicBezTo>
                  <a:pt x="2183291" y="239371"/>
                  <a:pt x="2185077" y="132661"/>
                  <a:pt x="2190435" y="104086"/>
                </a:cubicBezTo>
                <a:cubicBezTo>
                  <a:pt x="2197579" y="65986"/>
                  <a:pt x="2221391" y="122342"/>
                  <a:pt x="2238060" y="132661"/>
                </a:cubicBezTo>
                <a:cubicBezTo>
                  <a:pt x="2254729" y="142980"/>
                  <a:pt x="2279335" y="158854"/>
                  <a:pt x="2299972" y="185048"/>
                </a:cubicBezTo>
                <a:cubicBezTo>
                  <a:pt x="2320610" y="211242"/>
                  <a:pt x="2342835" y="242992"/>
                  <a:pt x="2361885" y="289823"/>
                </a:cubicBezTo>
                <a:cubicBezTo>
                  <a:pt x="2380935" y="336654"/>
                  <a:pt x="2387285" y="403330"/>
                  <a:pt x="2414272" y="466036"/>
                </a:cubicBezTo>
                <a:cubicBezTo>
                  <a:pt x="2441259" y="528742"/>
                  <a:pt x="2482535" y="611292"/>
                  <a:pt x="2523810" y="666061"/>
                </a:cubicBezTo>
                <a:cubicBezTo>
                  <a:pt x="2565085" y="720830"/>
                  <a:pt x="2615885" y="770836"/>
                  <a:pt x="2661922" y="794648"/>
                </a:cubicBezTo>
                <a:cubicBezTo>
                  <a:pt x="2707960" y="818461"/>
                  <a:pt x="2760348" y="823223"/>
                  <a:pt x="2800035" y="808936"/>
                </a:cubicBezTo>
                <a:cubicBezTo>
                  <a:pt x="2839722" y="794649"/>
                  <a:pt x="2875441" y="742260"/>
                  <a:pt x="2900047" y="708923"/>
                </a:cubicBezTo>
                <a:cubicBezTo>
                  <a:pt x="2924653" y="675586"/>
                  <a:pt x="2938941" y="649392"/>
                  <a:pt x="2947672" y="608911"/>
                </a:cubicBezTo>
                <a:cubicBezTo>
                  <a:pt x="2956403" y="568430"/>
                  <a:pt x="2955610" y="512867"/>
                  <a:pt x="2952435" y="466036"/>
                </a:cubicBezTo>
                <a:cubicBezTo>
                  <a:pt x="2949260" y="419205"/>
                  <a:pt x="2928622" y="370785"/>
                  <a:pt x="2928622" y="327923"/>
                </a:cubicBezTo>
                <a:cubicBezTo>
                  <a:pt x="2928622" y="306492"/>
                  <a:pt x="2933186" y="279306"/>
                  <a:pt x="2938445" y="256189"/>
                </a:cubicBezTo>
                <a:lnTo>
                  <a:pt x="2938760" y="254982"/>
                </a:lnTo>
                <a:lnTo>
                  <a:pt x="2930505" y="254996"/>
                </a:lnTo>
                <a:cubicBezTo>
                  <a:pt x="2877820" y="246960"/>
                  <a:pt x="2834958" y="218385"/>
                  <a:pt x="2820670" y="204097"/>
                </a:cubicBezTo>
                <a:cubicBezTo>
                  <a:pt x="2801620" y="185047"/>
                  <a:pt x="2841837" y="153297"/>
                  <a:pt x="2871470" y="140597"/>
                </a:cubicBezTo>
                <a:cubicBezTo>
                  <a:pt x="2901103" y="127897"/>
                  <a:pt x="2970953" y="134247"/>
                  <a:pt x="2998470" y="127897"/>
                </a:cubicBezTo>
                <a:cubicBezTo>
                  <a:pt x="3025987" y="121547"/>
                  <a:pt x="3002703" y="121547"/>
                  <a:pt x="3036570" y="102497"/>
                </a:cubicBezTo>
                <a:cubicBezTo>
                  <a:pt x="3036570" y="102497"/>
                  <a:pt x="3133937" y="28414"/>
                  <a:pt x="3201670" y="13597"/>
                </a:cubicBezTo>
                <a:cubicBezTo>
                  <a:pt x="3235537" y="6188"/>
                  <a:pt x="3278399" y="897"/>
                  <a:pt x="3321526" y="103"/>
                </a:cubicBezTo>
                <a:close/>
              </a:path>
            </a:pathLst>
          </a:custGeom>
          <a:solidFill>
            <a:srgbClr val="03BBF7"/>
          </a:solidFill>
          <a:ln>
            <a:noFill/>
          </a:ln>
          <a:effectLst>
            <a:innerShdw blurRad="88900" dist="63500" dir="48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49EF7-69A5-4FE4-8DCD-834A593A5043}"/>
              </a:ext>
            </a:extLst>
          </p:cNvPr>
          <p:cNvSpPr txBox="1"/>
          <p:nvPr/>
        </p:nvSpPr>
        <p:spPr>
          <a:xfrm>
            <a:off x="5576210" y="659240"/>
            <a:ext cx="1312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  <a:ea typeface="Source Sans Pro" panose="020B0503030403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A2018-2307-4B57-BCC3-FB57035DCD53}"/>
              </a:ext>
            </a:extLst>
          </p:cNvPr>
          <p:cNvSpPr/>
          <p:nvPr/>
        </p:nvSpPr>
        <p:spPr>
          <a:xfrm>
            <a:off x="2441641" y="2368336"/>
            <a:ext cx="80263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inherit"/>
              </a:rPr>
              <a:t>bahan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ajar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adalah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seperangkat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bahan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materi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tertulis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maupun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tertulis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digunakan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oleh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dosen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dalam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melangsungkan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proses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pembelajaran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mencapai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tujuan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pembelajaran</a:t>
            </a:r>
            <a:r>
              <a:rPr lang="en-US" sz="3200" dirty="0">
                <a:solidFill>
                  <a:schemeClr val="bg1"/>
                </a:solidFill>
                <a:latin typeface="inherit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inherit"/>
              </a:rPr>
              <a:t>ditentukan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1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1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5B8FE1D-75E6-4F1B-B482-F25D35D6641F}"/>
              </a:ext>
            </a:extLst>
          </p:cNvPr>
          <p:cNvGrpSpPr/>
          <p:nvPr/>
        </p:nvGrpSpPr>
        <p:grpSpPr>
          <a:xfrm>
            <a:off x="3676696" y="1412658"/>
            <a:ext cx="993893" cy="936174"/>
            <a:chOff x="338018" y="3635824"/>
            <a:chExt cx="993893" cy="9361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53224F-F29F-4841-80FC-C98B164A7BA5}"/>
                </a:ext>
              </a:extLst>
            </p:cNvPr>
            <p:cNvSpPr/>
            <p:nvPr/>
          </p:nvSpPr>
          <p:spPr>
            <a:xfrm>
              <a:off x="338018" y="3635824"/>
              <a:ext cx="776177" cy="769259"/>
            </a:xfrm>
            <a:prstGeom prst="rect">
              <a:avLst/>
            </a:prstGeom>
            <a:solidFill>
              <a:srgbClr val="81A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F1FE69-002A-4066-A8F7-A9DCDEA6C642}"/>
                </a:ext>
              </a:extLst>
            </p:cNvPr>
            <p:cNvSpPr/>
            <p:nvPr/>
          </p:nvSpPr>
          <p:spPr>
            <a:xfrm>
              <a:off x="338018" y="3802739"/>
              <a:ext cx="993893" cy="769259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962C2F-9012-4B9C-998E-41B5EF2FD094}"/>
              </a:ext>
            </a:extLst>
          </p:cNvPr>
          <p:cNvGrpSpPr/>
          <p:nvPr/>
        </p:nvGrpSpPr>
        <p:grpSpPr>
          <a:xfrm>
            <a:off x="503177" y="5168226"/>
            <a:ext cx="1005735" cy="965201"/>
            <a:chOff x="338018" y="3635824"/>
            <a:chExt cx="893836" cy="11207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02C2DE-1A35-44FE-8A59-E5C9932E17E6}"/>
                </a:ext>
              </a:extLst>
            </p:cNvPr>
            <p:cNvSpPr/>
            <p:nvPr/>
          </p:nvSpPr>
          <p:spPr>
            <a:xfrm>
              <a:off x="338018" y="3635824"/>
              <a:ext cx="776177" cy="769259"/>
            </a:xfrm>
            <a:prstGeom prst="rect">
              <a:avLst/>
            </a:prstGeom>
            <a:solidFill>
              <a:srgbClr val="81A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742CE6-AEB7-4C82-953A-3AA5A678F2EB}"/>
                </a:ext>
              </a:extLst>
            </p:cNvPr>
            <p:cNvSpPr/>
            <p:nvPr/>
          </p:nvSpPr>
          <p:spPr>
            <a:xfrm>
              <a:off x="338018" y="3987313"/>
              <a:ext cx="893836" cy="769259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3BFA175-8622-467E-95AE-1B2495BED77A}"/>
              </a:ext>
            </a:extLst>
          </p:cNvPr>
          <p:cNvSpPr txBox="1"/>
          <p:nvPr/>
        </p:nvSpPr>
        <p:spPr>
          <a:xfrm>
            <a:off x="1703030" y="1713747"/>
            <a:ext cx="10521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Bahan</a:t>
            </a:r>
            <a:r>
              <a:rPr lang="en-US" sz="3200" b="1" dirty="0">
                <a:solidFill>
                  <a:srgbClr val="FF0000"/>
                </a:solidFill>
              </a:rPr>
              <a:t> ajar </a:t>
            </a:r>
            <a:r>
              <a:rPr lang="en-US" sz="3200" b="1" dirty="0" err="1">
                <a:solidFill>
                  <a:srgbClr val="FF0000"/>
                </a:solidFill>
              </a:rPr>
              <a:t>cetak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GB" sz="3200" dirty="0">
                <a:latin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</a:rPr>
              <a:t>bahan</a:t>
            </a:r>
            <a:r>
              <a:rPr lang="en-GB" sz="3200" dirty="0">
                <a:latin typeface="arial" panose="020B0604020202020204" pitchFamily="34" charset="0"/>
              </a:rPr>
              <a:t> ajar yang </a:t>
            </a:r>
            <a:r>
              <a:rPr lang="en-GB" sz="3200" dirty="0" err="1">
                <a:latin typeface="arial" panose="020B0604020202020204" pitchFamily="34" charset="0"/>
              </a:rPr>
              <a:t>disiapkan</a:t>
            </a:r>
            <a:r>
              <a:rPr lang="en-GB" sz="3200" dirty="0">
                <a:latin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</a:rPr>
              <a:t>melalui</a:t>
            </a:r>
            <a:r>
              <a:rPr lang="en-GB" sz="3200" dirty="0">
                <a:latin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</a:rPr>
              <a:t>kertas</a:t>
            </a:r>
            <a:r>
              <a:rPr lang="en-GB" sz="3200" dirty="0">
                <a:latin typeface="arial" panose="020B0604020202020204" pitchFamily="34" charset="0"/>
              </a:rPr>
              <a:t> yang </a:t>
            </a:r>
            <a:r>
              <a:rPr lang="en-GB" sz="3200" dirty="0" err="1">
                <a:latin typeface="arial" panose="020B0604020202020204" pitchFamily="34" charset="0"/>
              </a:rPr>
              <a:t>bisa</a:t>
            </a:r>
            <a:r>
              <a:rPr lang="en-GB" sz="3200" dirty="0">
                <a:latin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</a:rPr>
              <a:t>berfungsi</a:t>
            </a:r>
            <a:r>
              <a:rPr lang="en-GB" sz="3200" dirty="0">
                <a:latin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</a:rPr>
              <a:t>untuk</a:t>
            </a:r>
            <a:r>
              <a:rPr lang="en-GB" sz="3200" dirty="0">
                <a:latin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</a:rPr>
              <a:t>kebutuhan</a:t>
            </a:r>
            <a:r>
              <a:rPr lang="en-GB" sz="3200" dirty="0">
                <a:latin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</a:rPr>
              <a:t>pembelajaran</a:t>
            </a:r>
            <a:r>
              <a:rPr lang="en-GB" sz="3200" dirty="0">
                <a:latin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berupa</a:t>
            </a:r>
            <a:r>
              <a:rPr lang="en-US" sz="3200" dirty="0"/>
              <a:t> </a:t>
            </a:r>
            <a:r>
              <a:rPr lang="en-US" sz="3200" dirty="0" err="1"/>
              <a:t>buku</a:t>
            </a:r>
            <a:r>
              <a:rPr lang="en-US" sz="3200" dirty="0"/>
              <a:t>, </a:t>
            </a:r>
            <a:r>
              <a:rPr lang="en-US" sz="3200" dirty="0" err="1"/>
              <a:t>modul</a:t>
            </a:r>
            <a:r>
              <a:rPr lang="en-US" sz="3200" dirty="0"/>
              <a:t>, handout, LK </a:t>
            </a:r>
            <a:r>
              <a:rPr lang="en-US" sz="3200" dirty="0" err="1"/>
              <a:t>mhs</a:t>
            </a:r>
            <a:r>
              <a:rPr lang="en-US" sz="3200" dirty="0"/>
              <a:t> </a:t>
            </a:r>
            <a:r>
              <a:rPr lang="en-US" sz="3200" dirty="0" err="1"/>
              <a:t>dst</a:t>
            </a:r>
            <a:r>
              <a:rPr lang="en-US" sz="3200" dirty="0"/>
              <a:t>. </a:t>
            </a:r>
            <a:endParaRPr lang="de-DE" altLang="id-ID" sz="3200" b="1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38686E-626F-0C3F-E46D-166389BB21BD}"/>
              </a:ext>
            </a:extLst>
          </p:cNvPr>
          <p:cNvSpPr/>
          <p:nvPr/>
        </p:nvSpPr>
        <p:spPr>
          <a:xfrm>
            <a:off x="584387" y="134084"/>
            <a:ext cx="11446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noProof="1">
              <a:solidFill>
                <a:srgbClr val="0A1C28"/>
              </a:solidFill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1">
                <a:solidFill>
                  <a:srgbClr val="0A1C28"/>
                </a:solidFill>
                <a:latin typeface="Arial Rounded MT Bold" panose="020F0704030504030204" pitchFamily="34" charset="0"/>
              </a:rPr>
              <a:t>J</a:t>
            </a:r>
            <a:r>
              <a:rPr kumimoji="0" lang="en-US" sz="4000" b="0" i="0" u="none" strike="noStrike" kern="1200" cap="none" spc="0" normalizeH="0" baseline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ENIS</a:t>
            </a:r>
            <a:r>
              <a:rPr kumimoji="0" lang="en-US" sz="4000" b="0" i="0" u="none" strike="noStrike" kern="1200" cap="none" spc="0" normalizeH="0" noProof="1">
                <a:ln>
                  <a:noFill/>
                </a:ln>
                <a:solidFill>
                  <a:srgbClr val="0A1C28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BAHAN AJAR</a:t>
            </a:r>
            <a:endParaRPr kumimoji="0" lang="id-ID" sz="4000" b="0" i="0" u="none" strike="noStrike" kern="1200" cap="none" spc="0" normalizeH="0" baseline="0" noProof="1">
              <a:ln>
                <a:noFill/>
              </a:ln>
              <a:solidFill>
                <a:srgbClr val="0A1C28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54617B-C737-40F6-A1B4-1B807248EF8D}"/>
              </a:ext>
            </a:extLst>
          </p:cNvPr>
          <p:cNvSpPr/>
          <p:nvPr/>
        </p:nvSpPr>
        <p:spPr>
          <a:xfrm>
            <a:off x="1794289" y="3749457"/>
            <a:ext cx="10052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Bahan</a:t>
            </a:r>
            <a:r>
              <a:rPr lang="en-US" sz="2800" b="1" dirty="0">
                <a:solidFill>
                  <a:srgbClr val="FF0000"/>
                </a:solidFill>
              </a:rPr>
              <a:t> ajar </a:t>
            </a:r>
            <a:r>
              <a:rPr lang="en-US" sz="2800" b="1" dirty="0" err="1">
                <a:solidFill>
                  <a:srgbClr val="FF0000"/>
                </a:solidFill>
              </a:rPr>
              <a:t>noncetak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Audio</a:t>
            </a:r>
            <a:r>
              <a:rPr lang="en-US" sz="2800" dirty="0"/>
              <a:t>; B</a:t>
            </a:r>
            <a:r>
              <a:rPr lang="en-GB" sz="2800" dirty="0" err="1">
                <a:latin typeface="arial" panose="020B0604020202020204" pitchFamily="34" charset="0"/>
              </a:rPr>
              <a:t>ahan</a:t>
            </a:r>
            <a:r>
              <a:rPr lang="en-GB" sz="2800" dirty="0">
                <a:latin typeface="arial" panose="020B0604020202020204" pitchFamily="34" charset="0"/>
              </a:rPr>
              <a:t> ajar </a:t>
            </a:r>
            <a:r>
              <a:rPr lang="en-GB" sz="2800" dirty="0" err="1">
                <a:latin typeface="arial" panose="020B0604020202020204" pitchFamily="34" charset="0"/>
              </a:rPr>
              <a:t>atau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materi</a:t>
            </a:r>
            <a:r>
              <a:rPr lang="en-GB" sz="2800" dirty="0">
                <a:latin typeface="arial" panose="020B0604020202020204" pitchFamily="34" charset="0"/>
              </a:rPr>
              <a:t> yang </a:t>
            </a:r>
            <a:r>
              <a:rPr lang="en-GB" sz="2800" dirty="0" err="1">
                <a:latin typeface="arial" panose="020B0604020202020204" pitchFamily="34" charset="0"/>
              </a:rPr>
              <a:t>diperoleh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dengan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cara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diperdengarkan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kepada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mahasiswa</a:t>
            </a:r>
            <a:r>
              <a:rPr lang="en-GB" sz="2800" dirty="0">
                <a:latin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</a:rPr>
              <a:t>dapat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berupa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Flasdisk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atau</a:t>
            </a:r>
            <a:r>
              <a:rPr lang="en-GB" sz="2800" dirty="0">
                <a:latin typeface="arial" panose="020B0604020202020204" pitchFamily="34" charset="0"/>
              </a:rPr>
              <a:t> radio </a:t>
            </a:r>
            <a:r>
              <a:rPr lang="en-GB" sz="2800" dirty="0" err="1">
                <a:latin typeface="arial" panose="020B0604020202020204" pitchFamily="34" charset="0"/>
              </a:rPr>
              <a:t>dsb</a:t>
            </a:r>
            <a:r>
              <a:rPr lang="en-GB" sz="2800" dirty="0">
                <a:latin typeface="arial" panose="020B0604020202020204" pitchFamily="34" charset="0"/>
              </a:rPr>
              <a:t>.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Audio visual</a:t>
            </a:r>
            <a:r>
              <a:rPr lang="en-US" sz="2800" dirty="0"/>
              <a:t>; B</a:t>
            </a:r>
            <a:r>
              <a:rPr lang="en-GB" sz="2800" dirty="0" err="1">
                <a:latin typeface="arial" panose="020B0604020202020204" pitchFamily="34" charset="0"/>
              </a:rPr>
              <a:t>ahan</a:t>
            </a:r>
            <a:r>
              <a:rPr lang="en-GB" sz="2800" dirty="0">
                <a:latin typeface="arial" panose="020B0604020202020204" pitchFamily="34" charset="0"/>
              </a:rPr>
              <a:t> ajar </a:t>
            </a:r>
            <a:r>
              <a:rPr lang="en-GB" sz="2800" dirty="0" err="1">
                <a:latin typeface="arial" panose="020B0604020202020204" pitchFamily="34" charset="0"/>
              </a:rPr>
              <a:t>atau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materi</a:t>
            </a:r>
            <a:r>
              <a:rPr lang="en-GB" sz="2800" dirty="0">
                <a:latin typeface="arial" panose="020B0604020202020204" pitchFamily="34" charset="0"/>
              </a:rPr>
              <a:t> yang </a:t>
            </a:r>
            <a:r>
              <a:rPr lang="en-GB" sz="2800" dirty="0" err="1">
                <a:latin typeface="arial" panose="020B0604020202020204" pitchFamily="34" charset="0"/>
              </a:rPr>
              <a:t>diperoleh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dengan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cara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diperdengarkan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atau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diperlihtkan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kepada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mhs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ajar </a:t>
            </a:r>
            <a:r>
              <a:rPr lang="en-US" sz="2800" dirty="0" err="1"/>
              <a:t>berbasis</a:t>
            </a:r>
            <a:r>
              <a:rPr lang="en-US" sz="2800" dirty="0"/>
              <a:t> web.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BFA5D-BD0C-4B30-BE32-B17F0229B469}"/>
              </a:ext>
            </a:extLst>
          </p:cNvPr>
          <p:cNvSpPr txBox="1"/>
          <p:nvPr/>
        </p:nvSpPr>
        <p:spPr>
          <a:xfrm>
            <a:off x="5651203" y="11224"/>
            <a:ext cx="1312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 Black" panose="020B0A04020102020204" pitchFamily="34" charset="0"/>
                <a:ea typeface="Source Sans Pro" panose="020B0503030403020204" pitchFamily="34" charset="0"/>
              </a:rPr>
              <a:t>02</a:t>
            </a:r>
          </a:p>
        </p:txBody>
      </p:sp>
      <p:pic>
        <p:nvPicPr>
          <p:cNvPr id="16" name="Picture Placeholder 9">
            <a:extLst>
              <a:ext uri="{FF2B5EF4-FFF2-40B4-BE49-F238E27FC236}">
                <a16:creationId xmlns:a16="http://schemas.microsoft.com/office/drawing/2014/main" id="{27764202-059D-4D82-B3B3-A775255B6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8" b="15848"/>
          <a:stretch/>
        </p:blipFill>
        <p:spPr>
          <a:xfrm>
            <a:off x="0" y="0"/>
            <a:ext cx="2652735" cy="23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41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12492-A6AB-44B7-9BC0-94180188F8C5}"/>
              </a:ext>
            </a:extLst>
          </p:cNvPr>
          <p:cNvSpPr/>
          <p:nvPr/>
        </p:nvSpPr>
        <p:spPr>
          <a:xfrm>
            <a:off x="838200" y="3570270"/>
            <a:ext cx="101250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</a:rPr>
              <a:t>Pada </a:t>
            </a:r>
            <a:r>
              <a:rPr lang="en-GB" sz="2800" dirty="0" err="1">
                <a:latin typeface="arial" panose="020B0604020202020204" pitchFamily="34" charset="0"/>
              </a:rPr>
              <a:t>umumnya</a:t>
            </a:r>
            <a:r>
              <a:rPr lang="en-GB" sz="2800" b="1" dirty="0">
                <a:latin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</a:rPr>
              <a:t>bahan</a:t>
            </a:r>
            <a:r>
              <a:rPr lang="en-GB" sz="2800" b="1" dirty="0">
                <a:latin typeface="arial" panose="020B0604020202020204" pitchFamily="34" charset="0"/>
              </a:rPr>
              <a:t> ajar</a:t>
            </a:r>
            <a:r>
              <a:rPr lang="en-GB" sz="2800" dirty="0">
                <a:latin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</a:rPr>
              <a:t>memuat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komponen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antara</a:t>
            </a:r>
            <a:r>
              <a:rPr lang="en-GB" sz="2800" dirty="0">
                <a:latin typeface="arial" panose="020B0604020202020204" pitchFamily="34" charset="0"/>
              </a:rPr>
              <a:t> lain: </a:t>
            </a:r>
            <a:r>
              <a:rPr lang="en-GB" sz="2800" dirty="0" err="1">
                <a:latin typeface="arial" panose="020B0604020202020204" pitchFamily="34" charset="0"/>
              </a:rPr>
              <a:t>judul</a:t>
            </a:r>
            <a:r>
              <a:rPr lang="en-GB" sz="2800" dirty="0">
                <a:latin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</a:rPr>
              <a:t>petunjuk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belajar</a:t>
            </a:r>
            <a:r>
              <a:rPr lang="en-GB" sz="2800" dirty="0">
                <a:latin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</a:rPr>
              <a:t>kompetensi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dasar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atau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materi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pokok</a:t>
            </a:r>
            <a:r>
              <a:rPr lang="en-GB" sz="2800" dirty="0">
                <a:latin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</a:rPr>
              <a:t>informasi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pendukung</a:t>
            </a:r>
            <a:r>
              <a:rPr lang="en-GB" sz="2800" dirty="0">
                <a:latin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</a:rPr>
              <a:t>latihan</a:t>
            </a:r>
            <a:r>
              <a:rPr lang="en-GB" sz="2800" dirty="0">
                <a:latin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</a:rPr>
              <a:t>tugas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atau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langkah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kerja</a:t>
            </a:r>
            <a:r>
              <a:rPr lang="en-GB" sz="2800" dirty="0">
                <a:latin typeface="arial" panose="020B0604020202020204" pitchFamily="34" charset="0"/>
              </a:rPr>
              <a:t>, dan </a:t>
            </a:r>
            <a:r>
              <a:rPr lang="en-GB" sz="2800" dirty="0" err="1">
                <a:latin typeface="arial" panose="020B0604020202020204" pitchFamily="34" charset="0"/>
              </a:rPr>
              <a:t>penilaian</a:t>
            </a:r>
            <a:r>
              <a:rPr lang="en-GB" sz="2800" dirty="0">
                <a:latin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2BED9D-A9A5-4D1B-803A-8B77AF4D9884}"/>
              </a:ext>
            </a:extLst>
          </p:cNvPr>
          <p:cNvSpPr txBox="1">
            <a:spLocks/>
          </p:cNvSpPr>
          <p:nvPr/>
        </p:nvSpPr>
        <p:spPr>
          <a:xfrm>
            <a:off x="3400425" y="2097531"/>
            <a:ext cx="7438046" cy="11079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  <a:cs typeface="+mn-cs"/>
              </a:rPr>
              <a:t>STURUKTUR BAHAN AJAR</a:t>
            </a:r>
            <a:endParaRPr lang="en-ID" sz="4000" dirty="0">
              <a:solidFill>
                <a:srgbClr val="111B3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Placeholder 14">
            <a:extLst>
              <a:ext uri="{FF2B5EF4-FFF2-40B4-BE49-F238E27FC236}">
                <a16:creationId xmlns:a16="http://schemas.microsoft.com/office/drawing/2014/main" id="{2C40078A-5355-4424-9CDF-C91D40FCF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1" r="1147"/>
          <a:stretch/>
        </p:blipFill>
        <p:spPr>
          <a:xfrm>
            <a:off x="882111" y="1654022"/>
            <a:ext cx="1675204" cy="1916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7048E-AEA8-4B99-B60E-8F7975E31C2F}"/>
              </a:ext>
            </a:extLst>
          </p:cNvPr>
          <p:cNvSpPr txBox="1"/>
          <p:nvPr/>
        </p:nvSpPr>
        <p:spPr>
          <a:xfrm>
            <a:off x="2439517" y="2047227"/>
            <a:ext cx="1475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  <a:ea typeface="Source Sans Pro" panose="020B0503030403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0676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7246-AE43-42C7-829A-969A1A24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10799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111B31"/>
                </a:solidFill>
                <a:latin typeface="Arial Rounded MT Bold" panose="020F0704030504030204" pitchFamily="34" charset="0"/>
                <a:ea typeface="Roboto Black" panose="02000000000000000000" pitchFamily="2" charset="0"/>
                <a:cs typeface="+mn-cs"/>
              </a:rPr>
              <a:t>STURUKTUR BAHAN AJAR</a:t>
            </a:r>
            <a:endParaRPr lang="en-ID" sz="4000" dirty="0">
              <a:solidFill>
                <a:srgbClr val="111B3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2F34D12-37AD-43DA-A3C5-B325D63167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r="18780"/>
          <a:stretch>
            <a:fillRect/>
          </a:stretch>
        </p:blipFill>
        <p:spPr>
          <a:xfrm>
            <a:off x="304975" y="-134262"/>
            <a:ext cx="1312764" cy="1501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FB1E5-126E-886C-792C-67B34A06FD4D}"/>
              </a:ext>
            </a:extLst>
          </p:cNvPr>
          <p:cNvSpPr txBox="1"/>
          <p:nvPr/>
        </p:nvSpPr>
        <p:spPr>
          <a:xfrm>
            <a:off x="1458304" y="109870"/>
            <a:ext cx="1312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 Black" panose="020B0A04020102020204" pitchFamily="34" charset="0"/>
                <a:ea typeface="Source Sans Pro" panose="020B0503030403020204" pitchFamily="34" charset="0"/>
              </a:rPr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428D339-91B4-4818-BCBC-9C2CFD50DA29}"/>
              </a:ext>
            </a:extLst>
          </p:cNvPr>
          <p:cNvSpPr txBox="1">
            <a:spLocks/>
          </p:cNvSpPr>
          <p:nvPr/>
        </p:nvSpPr>
        <p:spPr>
          <a:xfrm>
            <a:off x="6406316" y="8236059"/>
            <a:ext cx="7080202" cy="191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111B3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ID" dirty="0">
              <a:solidFill>
                <a:srgbClr val="111B3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DF765B9-0AEB-4724-A5A3-4763F66CC15E}"/>
              </a:ext>
            </a:extLst>
          </p:cNvPr>
          <p:cNvSpPr txBox="1">
            <a:spLocks/>
          </p:cNvSpPr>
          <p:nvPr/>
        </p:nvSpPr>
        <p:spPr>
          <a:xfrm>
            <a:off x="2133736" y="1018141"/>
            <a:ext cx="9797110" cy="1553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ajar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ajar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penyusun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petunjuk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111B3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ID" dirty="0">
              <a:solidFill>
                <a:srgbClr val="111B3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51B9450-2621-4103-A4A8-E9BEA137B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651" y="2567125"/>
            <a:ext cx="987262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0944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ajar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ajar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595BB91-C783-4002-B65A-F9C02365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216" y="3532546"/>
            <a:ext cx="1009457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0944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ajar handout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ajar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handout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44239D3B-5AFD-4C1B-9EBC-CA04310C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36" y="4548209"/>
            <a:ext cx="1015906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40944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ajar LK (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Lembar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Strukutur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ajar LK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ajar LK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enam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petunjuk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DAAC1F-4A35-4835-A578-E0F3CBBFF211}"/>
              </a:ext>
            </a:extLst>
          </p:cNvPr>
          <p:cNvGrpSpPr/>
          <p:nvPr/>
        </p:nvGrpSpPr>
        <p:grpSpPr>
          <a:xfrm>
            <a:off x="1138333" y="2524450"/>
            <a:ext cx="993893" cy="936174"/>
            <a:chOff x="338018" y="3635824"/>
            <a:chExt cx="993893" cy="93617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3B2EAA-34A0-4F81-90FB-D886C3A3DBD7}"/>
                </a:ext>
              </a:extLst>
            </p:cNvPr>
            <p:cNvSpPr/>
            <p:nvPr/>
          </p:nvSpPr>
          <p:spPr>
            <a:xfrm>
              <a:off x="338018" y="3635824"/>
              <a:ext cx="776177" cy="769259"/>
            </a:xfrm>
            <a:prstGeom prst="rect">
              <a:avLst/>
            </a:prstGeom>
            <a:solidFill>
              <a:srgbClr val="81A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D1F63D-535B-4602-B7AE-3372B3D3D385}"/>
                </a:ext>
              </a:extLst>
            </p:cNvPr>
            <p:cNvSpPr/>
            <p:nvPr/>
          </p:nvSpPr>
          <p:spPr>
            <a:xfrm>
              <a:off x="338018" y="3802739"/>
              <a:ext cx="993893" cy="769259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C05C3E-9946-4CF9-81A9-1912FDB9C23E}"/>
              </a:ext>
            </a:extLst>
          </p:cNvPr>
          <p:cNvGrpSpPr/>
          <p:nvPr/>
        </p:nvGrpSpPr>
        <p:grpSpPr>
          <a:xfrm>
            <a:off x="1150909" y="1401508"/>
            <a:ext cx="993893" cy="936174"/>
            <a:chOff x="338018" y="3635824"/>
            <a:chExt cx="993893" cy="9361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1A2967A-C108-4C33-AAE6-EC949CD2D820}"/>
                </a:ext>
              </a:extLst>
            </p:cNvPr>
            <p:cNvSpPr/>
            <p:nvPr/>
          </p:nvSpPr>
          <p:spPr>
            <a:xfrm>
              <a:off x="338018" y="3635824"/>
              <a:ext cx="776177" cy="769259"/>
            </a:xfrm>
            <a:prstGeom prst="rect">
              <a:avLst/>
            </a:prstGeom>
            <a:solidFill>
              <a:srgbClr val="81A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7B859C-46A2-463A-A0BB-997F099E9B36}"/>
                </a:ext>
              </a:extLst>
            </p:cNvPr>
            <p:cNvSpPr/>
            <p:nvPr/>
          </p:nvSpPr>
          <p:spPr>
            <a:xfrm>
              <a:off x="338018" y="3802739"/>
              <a:ext cx="993893" cy="769259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78C848-6941-4CCB-B363-C531A2EC5EF7}"/>
              </a:ext>
            </a:extLst>
          </p:cNvPr>
          <p:cNvGrpSpPr/>
          <p:nvPr/>
        </p:nvGrpSpPr>
        <p:grpSpPr>
          <a:xfrm>
            <a:off x="1109758" y="3600775"/>
            <a:ext cx="993893" cy="936174"/>
            <a:chOff x="338018" y="3635824"/>
            <a:chExt cx="993893" cy="93617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71CE74-98EB-4B01-B456-8620FB8C68CC}"/>
                </a:ext>
              </a:extLst>
            </p:cNvPr>
            <p:cNvSpPr/>
            <p:nvPr/>
          </p:nvSpPr>
          <p:spPr>
            <a:xfrm>
              <a:off x="338018" y="3635824"/>
              <a:ext cx="776177" cy="769259"/>
            </a:xfrm>
            <a:prstGeom prst="rect">
              <a:avLst/>
            </a:prstGeom>
            <a:solidFill>
              <a:srgbClr val="81A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C429FFE-06B9-4021-AFCB-957851D0AF2A}"/>
                </a:ext>
              </a:extLst>
            </p:cNvPr>
            <p:cNvSpPr/>
            <p:nvPr/>
          </p:nvSpPr>
          <p:spPr>
            <a:xfrm>
              <a:off x="338018" y="3802739"/>
              <a:ext cx="993893" cy="769259"/>
            </a:xfrm>
            <a:prstGeom prst="rect">
              <a:avLst/>
            </a:prstGeom>
            <a:solidFill>
              <a:srgbClr val="0A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0311CE7-B447-4FDA-A9E5-BB39DFBCCF5B}"/>
              </a:ext>
            </a:extLst>
          </p:cNvPr>
          <p:cNvSpPr/>
          <p:nvPr/>
        </p:nvSpPr>
        <p:spPr>
          <a:xfrm>
            <a:off x="1120793" y="5071862"/>
            <a:ext cx="993893" cy="769259"/>
          </a:xfrm>
          <a:prstGeom prst="rect">
            <a:avLst/>
          </a:prstGeom>
          <a:solidFill>
            <a:srgbClr val="0A1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7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DCBFEE2D-494F-455C-99F1-D788B9A7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F80992-8421-4A0C-AB1F-6FABB7674D95}" type="slidenum">
              <a:rPr lang="en-US" altLang="en-US" sz="1200">
                <a:solidFill>
                  <a:schemeClr val="tx2"/>
                </a:solidFill>
                <a:latin typeface="Garamond" panose="02020404030301010803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D325032-347F-428E-A111-6FB1584E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012825"/>
            <a:ext cx="11593512" cy="5294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Arial Rounded MT Bold" panose="020F0704030504030204" pitchFamily="34" charset="0"/>
              </a:rPr>
              <a:t>Kecermatan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isi</a:t>
            </a:r>
            <a:r>
              <a:rPr lang="en-US" altLang="en-US" sz="2600" dirty="0">
                <a:latin typeface="Arial Rounded MT Bold" panose="020F0704030504030204" pitchFamily="34" charset="0"/>
              </a:rPr>
              <a:t>: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dibuktikan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dengan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validitas</a:t>
            </a:r>
            <a:r>
              <a:rPr lang="en-US" altLang="en-US" sz="2600" dirty="0">
                <a:latin typeface="Arial Rounded MT Bold" panose="020F0704030504030204" pitchFamily="34" charset="0"/>
              </a:rPr>
              <a:t>,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akurasi</a:t>
            </a:r>
            <a:r>
              <a:rPr lang="en-US" altLang="en-US" sz="2600" dirty="0">
                <a:latin typeface="Arial Rounded MT Bold" panose="020F0704030504030204" pitchFamily="34" charset="0"/>
              </a:rPr>
              <a:t> dan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kesahihan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isi</a:t>
            </a:r>
            <a:r>
              <a:rPr lang="en-US" altLang="en-US" sz="2600" dirty="0">
                <a:latin typeface="Arial Rounded MT Bold" panose="020F0704030504030204" pitchFamily="34" charset="0"/>
              </a:rPr>
              <a:t> yang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tinggi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Arial Rounded MT Bold" panose="020F0704030504030204" pitchFamily="34" charset="0"/>
              </a:rPr>
              <a:t>Ketepatan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cakupan</a:t>
            </a:r>
            <a:r>
              <a:rPr lang="en-US" altLang="en-US" sz="2600" dirty="0">
                <a:latin typeface="Arial Rounded MT Bold" panose="020F0704030504030204" pitchFamily="34" charset="0"/>
              </a:rPr>
              <a:t>: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keluasan</a:t>
            </a:r>
            <a:r>
              <a:rPr lang="en-US" altLang="en-US" sz="2600" dirty="0">
                <a:latin typeface="Arial Rounded MT Bold" panose="020F0704030504030204" pitchFamily="34" charset="0"/>
              </a:rPr>
              <a:t> dan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kedalaman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materi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sesuai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dengn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kompetensi</a:t>
            </a:r>
            <a:r>
              <a:rPr lang="en-US" altLang="en-US" sz="2600" dirty="0">
                <a:latin typeface="Arial Rounded MT Bold" panose="020F0704030504030204" pitchFamily="34" charset="0"/>
              </a:rPr>
              <a:t> yang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akan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dicapai</a:t>
            </a:r>
            <a:r>
              <a:rPr lang="en-US" altLang="en-US" sz="2600" dirty="0">
                <a:latin typeface="Arial Rounded MT Bold" panose="020F070403050403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Arial Rounded MT Bold" panose="020F0704030504030204" pitchFamily="34" charset="0"/>
              </a:rPr>
              <a:t>Kemutakhiran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materi</a:t>
            </a:r>
            <a:r>
              <a:rPr lang="en-US" altLang="en-US" sz="2600" dirty="0">
                <a:latin typeface="Arial Rounded MT Bold" panose="020F0704030504030204" pitchFamily="34" charset="0"/>
              </a:rPr>
              <a:t>: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substansi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bahan</a:t>
            </a:r>
            <a:r>
              <a:rPr lang="en-US" altLang="en-US" sz="2600" dirty="0">
                <a:latin typeface="Arial Rounded MT Bold" panose="020F0704030504030204" pitchFamily="34" charset="0"/>
              </a:rPr>
              <a:t> ajar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sesuai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dengan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perkembangan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terkini</a:t>
            </a:r>
            <a:endParaRPr lang="en-US" altLang="en-US" sz="2600" dirty="0">
              <a:latin typeface="Arial Rounded MT Bold" panose="020F07040305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Arial Rounded MT Bold" panose="020F0704030504030204" pitchFamily="34" charset="0"/>
              </a:rPr>
              <a:t>Ketercernaan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naskah</a:t>
            </a:r>
            <a:r>
              <a:rPr lang="en-US" altLang="en-US" sz="2600" dirty="0">
                <a:latin typeface="Arial Rounded MT Bold" panose="020F0704030504030204" pitchFamily="34" charset="0"/>
              </a:rPr>
              <a:t>: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paparan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isi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mudah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dipahami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dengan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baik</a:t>
            </a:r>
            <a:endParaRPr lang="en-US" altLang="en-US" sz="2600" dirty="0">
              <a:latin typeface="Arial Rounded MT Bold" panose="020F07040305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Arial Rounded MT Bold" panose="020F0704030504030204" pitchFamily="34" charset="0"/>
              </a:rPr>
              <a:t>Penggunaan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bahasa</a:t>
            </a:r>
            <a:r>
              <a:rPr lang="en-US" altLang="en-US" sz="2600" dirty="0">
                <a:latin typeface="Arial Rounded MT Bold" panose="020F0704030504030204" pitchFamily="34" charset="0"/>
              </a:rPr>
              <a:t>: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menggunakan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bahasa</a:t>
            </a:r>
            <a:r>
              <a:rPr lang="en-US" altLang="en-US" sz="2600" dirty="0">
                <a:latin typeface="Arial Rounded MT Bold" panose="020F0704030504030204" pitchFamily="34" charset="0"/>
              </a:rPr>
              <a:t> yang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efektif</a:t>
            </a:r>
            <a:r>
              <a:rPr lang="en-US" altLang="en-US" sz="2600" dirty="0">
                <a:latin typeface="Arial Rounded MT Bold" panose="020F0704030504030204" pitchFamily="34" charset="0"/>
              </a:rPr>
              <a:t>,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komunikatif</a:t>
            </a:r>
            <a:r>
              <a:rPr lang="en-US" altLang="en-US" sz="2600" dirty="0">
                <a:latin typeface="Arial Rounded MT Bold" panose="020F0704030504030204" pitchFamily="34" charset="0"/>
              </a:rPr>
              <a:t>, dan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dialogis</a:t>
            </a:r>
            <a:endParaRPr lang="en-US" altLang="en-US" sz="2600" dirty="0">
              <a:latin typeface="Arial Rounded MT Bold" panose="020F07040305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Arial Rounded MT Bold" panose="020F0704030504030204" pitchFamily="34" charset="0"/>
              </a:rPr>
              <a:t>Penggunaan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ilustrasi</a:t>
            </a:r>
            <a:r>
              <a:rPr lang="en-US" altLang="en-US" sz="2600" dirty="0">
                <a:latin typeface="Arial Rounded MT Bold" panose="020F0704030504030204" pitchFamily="34" charset="0"/>
              </a:rPr>
              <a:t>: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mendukung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penyampaian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materi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dengan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baik</a:t>
            </a:r>
            <a:r>
              <a:rPr lang="en-US" altLang="en-US" sz="2600" dirty="0">
                <a:latin typeface="Arial Rounded MT Bold" panose="020F0704030504030204" pitchFamily="34" charset="0"/>
              </a:rPr>
              <a:t>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Arial Rounded MT Bold" panose="020F0704030504030204" pitchFamily="34" charset="0"/>
              </a:rPr>
              <a:t>Penyajian</a:t>
            </a:r>
            <a:r>
              <a:rPr lang="en-US" altLang="en-US" sz="2600" dirty="0">
                <a:latin typeface="Arial Rounded MT Bold" panose="020F0704030504030204" pitchFamily="34" charset="0"/>
              </a:rPr>
              <a:t>,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menggunakan</a:t>
            </a:r>
            <a:r>
              <a:rPr lang="en-US" altLang="en-US" sz="2600" dirty="0">
                <a:latin typeface="Arial Rounded MT Bold" panose="020F0704030504030204" pitchFamily="34" charset="0"/>
              </a:rPr>
              <a:t> strategi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penyajian</a:t>
            </a:r>
            <a:r>
              <a:rPr lang="en-US" altLang="en-US" sz="2600" dirty="0">
                <a:latin typeface="Arial Rounded MT Bold" panose="020F0704030504030204" pitchFamily="34" charset="0"/>
              </a:rPr>
              <a:t> yang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interaktif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Arial Rounded MT Bold" panose="020F0704030504030204" pitchFamily="34" charset="0"/>
              </a:rPr>
              <a:t>Perwajahan</a:t>
            </a:r>
            <a:r>
              <a:rPr lang="en-US" altLang="en-US" sz="2600" dirty="0">
                <a:latin typeface="Arial Rounded MT Bold" panose="020F0704030504030204" pitchFamily="34" charset="0"/>
              </a:rPr>
              <a:t>: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informasi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dalam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bahan</a:t>
            </a:r>
            <a:r>
              <a:rPr lang="en-US" altLang="en-US" sz="2600" dirty="0">
                <a:latin typeface="Arial Rounded MT Bold" panose="020F0704030504030204" pitchFamily="34" charset="0"/>
              </a:rPr>
              <a:t> ajar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ditata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secara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proporsional</a:t>
            </a:r>
            <a:r>
              <a:rPr lang="en-US" altLang="en-US" sz="2600" dirty="0">
                <a:latin typeface="Arial Rounded MT Bold" panose="020F0704030504030204" pitchFamily="34" charset="0"/>
              </a:rPr>
              <a:t>,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jelas</a:t>
            </a:r>
            <a:r>
              <a:rPr lang="en-US" altLang="en-US" sz="2600" dirty="0">
                <a:latin typeface="Arial Rounded MT Bold" panose="020F0704030504030204" pitchFamily="34" charset="0"/>
              </a:rPr>
              <a:t>,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runtut</a:t>
            </a:r>
            <a:r>
              <a:rPr lang="en-US" altLang="en-US" sz="2600" dirty="0">
                <a:latin typeface="Arial Rounded MT Bold" panose="020F0704030504030204" pitchFamily="34" charset="0"/>
              </a:rPr>
              <a:t>,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serta</a:t>
            </a:r>
            <a:r>
              <a:rPr lang="en-US" altLang="en-US" sz="2600" dirty="0">
                <a:latin typeface="Arial Rounded MT Bold" panose="020F0704030504030204" pitchFamily="34" charset="0"/>
              </a:rPr>
              <a:t> </a:t>
            </a:r>
            <a:r>
              <a:rPr lang="en-US" altLang="en-US" sz="2600" dirty="0" err="1">
                <a:latin typeface="Arial Rounded MT Bold" panose="020F0704030504030204" pitchFamily="34" charset="0"/>
              </a:rPr>
              <a:t>menarik</a:t>
            </a:r>
            <a:r>
              <a:rPr lang="en-US" altLang="en-US" sz="26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32772" name="TextBox 3">
            <a:extLst>
              <a:ext uri="{FF2B5EF4-FFF2-40B4-BE49-F238E27FC236}">
                <a16:creationId xmlns:a16="http://schemas.microsoft.com/office/drawing/2014/main" id="{1108B69E-6EEC-45F3-9EF0-BFD17D61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313" y="3333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74A068FC-D662-4D37-8E1B-87A30545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27025"/>
            <a:ext cx="7608161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Hal </a:t>
            </a:r>
            <a:r>
              <a:rPr lang="en-US" altLang="en-US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penting</a:t>
            </a:r>
            <a:r>
              <a:rPr lang="en-US" alt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dalam</a:t>
            </a:r>
            <a:r>
              <a:rPr lang="en-US" alt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menyusun</a:t>
            </a:r>
            <a:r>
              <a:rPr lang="en-US" alt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bahan</a:t>
            </a:r>
            <a:r>
              <a:rPr lang="en-US" alt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 ajar: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3E1066-7322-4EB8-AA45-C6C5140D7B82}"/>
              </a:ext>
            </a:extLst>
          </p:cNvPr>
          <p:cNvGrpSpPr/>
          <p:nvPr/>
        </p:nvGrpSpPr>
        <p:grpSpPr>
          <a:xfrm>
            <a:off x="8088622" y="100151"/>
            <a:ext cx="900000" cy="900000"/>
            <a:chOff x="8972552" y="5100634"/>
            <a:chExt cx="900000" cy="900000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BE83E2D-C8BF-43A2-B949-5629AB9014CE}"/>
                </a:ext>
              </a:extLst>
            </p:cNvPr>
            <p:cNvSpPr/>
            <p:nvPr/>
          </p:nvSpPr>
          <p:spPr>
            <a:xfrm>
              <a:off x="8972552" y="5100634"/>
              <a:ext cx="900000" cy="900000"/>
            </a:xfrm>
            <a:prstGeom prst="flowChartConnector">
              <a:avLst/>
            </a:prstGeom>
            <a:solidFill>
              <a:srgbClr val="00B0F0">
                <a:alpha val="85000"/>
              </a:srgb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539141-4228-4D3E-9796-5E8A2A787D5A}"/>
                </a:ext>
              </a:extLst>
            </p:cNvPr>
            <p:cNvSpPr/>
            <p:nvPr/>
          </p:nvSpPr>
          <p:spPr>
            <a:xfrm>
              <a:off x="9157301" y="5283517"/>
              <a:ext cx="568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3200" dirty="0">
                  <a:solidFill>
                    <a:schemeClr val="bg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</a:t>
              </a:r>
              <a:endParaRPr lang="en-ID" sz="4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BF106C-9BFD-469A-988D-66B27C7029D6}"/>
              </a:ext>
            </a:extLst>
          </p:cNvPr>
          <p:cNvGrpSpPr/>
          <p:nvPr/>
        </p:nvGrpSpPr>
        <p:grpSpPr>
          <a:xfrm>
            <a:off x="9050401" y="64607"/>
            <a:ext cx="900000" cy="900000"/>
            <a:chOff x="8972552" y="5100634"/>
            <a:chExt cx="900000" cy="90000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624EEB9B-5AAE-4089-B61E-8893255D9198}"/>
                </a:ext>
              </a:extLst>
            </p:cNvPr>
            <p:cNvSpPr/>
            <p:nvPr/>
          </p:nvSpPr>
          <p:spPr>
            <a:xfrm>
              <a:off x="8972552" y="5100634"/>
              <a:ext cx="900000" cy="900000"/>
            </a:xfrm>
            <a:prstGeom prst="flowChartConnector">
              <a:avLst/>
            </a:prstGeom>
            <a:solidFill>
              <a:srgbClr val="00B0F0">
                <a:alpha val="85000"/>
              </a:srgb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80187-5AA7-403D-B2A6-4B305366F580}"/>
                </a:ext>
              </a:extLst>
            </p:cNvPr>
            <p:cNvSpPr/>
            <p:nvPr/>
          </p:nvSpPr>
          <p:spPr>
            <a:xfrm>
              <a:off x="9157301" y="5283517"/>
              <a:ext cx="568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3200" dirty="0">
                  <a:solidFill>
                    <a:schemeClr val="bg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</a:t>
              </a:r>
              <a:endParaRPr lang="en-ID" sz="4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665E6-A948-4BB4-A306-11A38B0EF95F}"/>
              </a:ext>
            </a:extLst>
          </p:cNvPr>
          <p:cNvGrpSpPr/>
          <p:nvPr/>
        </p:nvGrpSpPr>
        <p:grpSpPr>
          <a:xfrm>
            <a:off x="9993342" y="94032"/>
            <a:ext cx="900000" cy="900000"/>
            <a:chOff x="8972552" y="5100634"/>
            <a:chExt cx="900000" cy="900000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20A816C5-B4BC-40A6-AD44-DC0671461F94}"/>
                </a:ext>
              </a:extLst>
            </p:cNvPr>
            <p:cNvSpPr/>
            <p:nvPr/>
          </p:nvSpPr>
          <p:spPr>
            <a:xfrm>
              <a:off x="8972552" y="5100634"/>
              <a:ext cx="900000" cy="900000"/>
            </a:xfrm>
            <a:prstGeom prst="flowChartConnector">
              <a:avLst/>
            </a:prstGeom>
            <a:solidFill>
              <a:srgbClr val="00B0F0">
                <a:alpha val="85000"/>
              </a:srgb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45CBB4-5518-4D65-B53D-7C9277DF13B4}"/>
                </a:ext>
              </a:extLst>
            </p:cNvPr>
            <p:cNvSpPr/>
            <p:nvPr/>
          </p:nvSpPr>
          <p:spPr>
            <a:xfrm>
              <a:off x="9157301" y="5283517"/>
              <a:ext cx="568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3200" dirty="0">
                  <a:solidFill>
                    <a:schemeClr val="bg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</a:t>
              </a:r>
              <a:endParaRPr lang="en-ID" sz="4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4F2C46-BAE3-490B-B387-6B72EB50A056}"/>
              </a:ext>
            </a:extLst>
          </p:cNvPr>
          <p:cNvGrpSpPr/>
          <p:nvPr/>
        </p:nvGrpSpPr>
        <p:grpSpPr>
          <a:xfrm>
            <a:off x="11014920" y="96717"/>
            <a:ext cx="900000" cy="900000"/>
            <a:chOff x="8972552" y="5100634"/>
            <a:chExt cx="900000" cy="90000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AB39756D-DA64-4632-810C-026638D70998}"/>
                </a:ext>
              </a:extLst>
            </p:cNvPr>
            <p:cNvSpPr/>
            <p:nvPr/>
          </p:nvSpPr>
          <p:spPr>
            <a:xfrm>
              <a:off x="8972552" y="5100634"/>
              <a:ext cx="900000" cy="900000"/>
            </a:xfrm>
            <a:prstGeom prst="flowChartConnector">
              <a:avLst/>
            </a:prstGeom>
            <a:solidFill>
              <a:srgbClr val="00B0F0">
                <a:alpha val="85000"/>
              </a:srgb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A81D62-A648-4988-8AEC-07E8EE28D018}"/>
                </a:ext>
              </a:extLst>
            </p:cNvPr>
            <p:cNvSpPr/>
            <p:nvPr/>
          </p:nvSpPr>
          <p:spPr>
            <a:xfrm>
              <a:off x="9157301" y="5283517"/>
              <a:ext cx="568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3200" dirty="0">
                  <a:solidFill>
                    <a:schemeClr val="bg1"/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</a:t>
              </a:r>
              <a:endParaRPr lang="en-ID" sz="4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10688</TotalTime>
  <Words>1285</Words>
  <Application>Microsoft Office PowerPoint</Application>
  <PresentationFormat>Widescreen</PresentationFormat>
  <Paragraphs>188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</vt:lpstr>
      <vt:lpstr>Arial Black</vt:lpstr>
      <vt:lpstr>Arial Rounded MT Bold</vt:lpstr>
      <vt:lpstr>Bookman Old Style</vt:lpstr>
      <vt:lpstr>Calibri</vt:lpstr>
      <vt:lpstr>Calibri Light</vt:lpstr>
      <vt:lpstr>Cambria Math</vt:lpstr>
      <vt:lpstr>Garamond</vt:lpstr>
      <vt:lpstr>inherit</vt:lpstr>
      <vt:lpstr>Roboto Black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STURUKTUR BAHAN 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narjiantiusmar123@gmail.com</cp:lastModifiedBy>
  <cp:revision>946</cp:revision>
  <cp:lastPrinted>2023-06-19T01:43:02Z</cp:lastPrinted>
  <dcterms:created xsi:type="dcterms:W3CDTF">2018-10-18T13:21:00Z</dcterms:created>
  <dcterms:modified xsi:type="dcterms:W3CDTF">2023-06-19T01:43:04Z</dcterms:modified>
</cp:coreProperties>
</file>